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2"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4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C7737-C3E1-41FC-8A1D-53C0979DE5F2}" v="1" dt="2021-01-09T14:44:09.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848" autoAdjust="0"/>
  </p:normalViewPr>
  <p:slideViewPr>
    <p:cSldViewPr snapToGrid="0" showGuides="1">
      <p:cViewPr varScale="1">
        <p:scale>
          <a:sx n="82" d="100"/>
          <a:sy n="82" d="100"/>
        </p:scale>
        <p:origin x="167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ahn" userId="bf60eed17a677f14" providerId="LiveId" clId="{E23C7737-C3E1-41FC-8A1D-53C0979DE5F2}"/>
    <pc:docChg chg="custSel modSld">
      <pc:chgData name="Michael Hahn" userId="bf60eed17a677f14" providerId="LiveId" clId="{E23C7737-C3E1-41FC-8A1D-53C0979DE5F2}" dt="2021-01-09T14:44:25.895" v="1821" actId="6549"/>
      <pc:docMkLst>
        <pc:docMk/>
      </pc:docMkLst>
      <pc:sldChg chg="modSp mod modNotesTx">
        <pc:chgData name="Michael Hahn" userId="bf60eed17a677f14" providerId="LiveId" clId="{E23C7737-C3E1-41FC-8A1D-53C0979DE5F2}" dt="2021-01-09T14:43:02.667" v="1717" actId="20577"/>
        <pc:sldMkLst>
          <pc:docMk/>
          <pc:sldMk cId="0" sldId="258"/>
        </pc:sldMkLst>
        <pc:spChg chg="mod">
          <ac:chgData name="Michael Hahn" userId="bf60eed17a677f14" providerId="LiveId" clId="{E23C7737-C3E1-41FC-8A1D-53C0979DE5F2}" dt="2021-01-09T14:16:48.169" v="24" actId="20577"/>
          <ac:spMkLst>
            <pc:docMk/>
            <pc:sldMk cId="0" sldId="258"/>
            <ac:spMk id="16" creationId="{00000000-0000-0000-0000-000000000000}"/>
          </ac:spMkLst>
        </pc:spChg>
      </pc:sldChg>
      <pc:sldChg chg="modSp mod">
        <pc:chgData name="Michael Hahn" userId="bf60eed17a677f14" providerId="LiveId" clId="{E23C7737-C3E1-41FC-8A1D-53C0979DE5F2}" dt="2021-01-09T14:22:32.377" v="327" actId="20577"/>
        <pc:sldMkLst>
          <pc:docMk/>
          <pc:sldMk cId="0" sldId="263"/>
        </pc:sldMkLst>
        <pc:spChg chg="mod">
          <ac:chgData name="Michael Hahn" userId="bf60eed17a677f14" providerId="LiveId" clId="{E23C7737-C3E1-41FC-8A1D-53C0979DE5F2}" dt="2021-01-09T14:22:32.377" v="327" actId="20577"/>
          <ac:spMkLst>
            <pc:docMk/>
            <pc:sldMk cId="0" sldId="263"/>
            <ac:spMk id="16" creationId="{00000000-0000-0000-0000-000000000000}"/>
          </ac:spMkLst>
        </pc:spChg>
      </pc:sldChg>
      <pc:sldChg chg="modNotesTx">
        <pc:chgData name="Michael Hahn" userId="bf60eed17a677f14" providerId="LiveId" clId="{E23C7737-C3E1-41FC-8A1D-53C0979DE5F2}" dt="2021-01-09T14:44:25.895" v="1821" actId="6549"/>
        <pc:sldMkLst>
          <pc:docMk/>
          <pc:sldMk cId="0" sldId="264"/>
        </pc:sldMkLst>
      </pc:sldChg>
    </pc:docChg>
  </pc:docChgLst>
  <pc:docChgLst>
    <pc:chgData name="Michael Hahn" userId="bf60eed17a677f14" providerId="LiveId" clId="{9A321214-B99F-4625-BC52-8C01FD2FE450}"/>
    <pc:docChg chg="undo custSel modSld">
      <pc:chgData name="Michael Hahn" userId="bf60eed17a677f14" providerId="LiveId" clId="{9A321214-B99F-4625-BC52-8C01FD2FE450}" dt="2020-11-15T15:47:58.690" v="64877" actId="1076"/>
      <pc:docMkLst>
        <pc:docMk/>
      </pc:docMkLst>
      <pc:sldChg chg="modNotesTx">
        <pc:chgData name="Michael Hahn" userId="bf60eed17a677f14" providerId="LiveId" clId="{9A321214-B99F-4625-BC52-8C01FD2FE450}" dt="2020-06-14T22:39:38.693" v="9956" actId="20577"/>
        <pc:sldMkLst>
          <pc:docMk/>
          <pc:sldMk cId="0" sldId="256"/>
        </pc:sldMkLst>
      </pc:sldChg>
      <pc:sldChg chg="modSp mod">
        <pc:chgData name="Michael Hahn" userId="bf60eed17a677f14" providerId="LiveId" clId="{9A321214-B99F-4625-BC52-8C01FD2FE450}" dt="2020-06-14T22:37:57.138" v="9914" actId="114"/>
        <pc:sldMkLst>
          <pc:docMk/>
          <pc:sldMk cId="0" sldId="257"/>
        </pc:sldMkLst>
        <pc:spChg chg="mod">
          <ac:chgData name="Michael Hahn" userId="bf60eed17a677f14" providerId="LiveId" clId="{9A321214-B99F-4625-BC52-8C01FD2FE450}" dt="2020-06-14T22:37:57.138" v="9914" actId="114"/>
          <ac:spMkLst>
            <pc:docMk/>
            <pc:sldMk cId="0" sldId="257"/>
            <ac:spMk id="16" creationId="{00000000-0000-0000-0000-000000000000}"/>
          </ac:spMkLst>
        </pc:spChg>
      </pc:sldChg>
      <pc:sldChg chg="addSp delSp modSp mod modNotesTx">
        <pc:chgData name="Michael Hahn" userId="bf60eed17a677f14" providerId="LiveId" clId="{9A321214-B99F-4625-BC52-8C01FD2FE450}" dt="2020-11-15T15:32:46.243" v="64310" actId="20577"/>
        <pc:sldMkLst>
          <pc:docMk/>
          <pc:sldMk cId="0" sldId="258"/>
        </pc:sldMkLst>
        <pc:spChg chg="mod">
          <ac:chgData name="Michael Hahn" userId="bf60eed17a677f14" providerId="LiveId" clId="{9A321214-B99F-4625-BC52-8C01FD2FE450}" dt="2020-11-15T15:13:50.872" v="62858" actId="6549"/>
          <ac:spMkLst>
            <pc:docMk/>
            <pc:sldMk cId="0" sldId="258"/>
            <ac:spMk id="16" creationId="{00000000-0000-0000-0000-000000000000}"/>
          </ac:spMkLst>
        </pc:spChg>
        <pc:picChg chg="del">
          <ac:chgData name="Michael Hahn" userId="bf60eed17a677f14" providerId="LiveId" clId="{9A321214-B99F-4625-BC52-8C01FD2FE450}" dt="2020-06-20T15:42:01.201" v="9994" actId="478"/>
          <ac:picMkLst>
            <pc:docMk/>
            <pc:sldMk cId="0" sldId="258"/>
            <ac:picMk id="3" creationId="{00000000-0000-0000-0000-000000000000}"/>
          </ac:picMkLst>
        </pc:picChg>
        <pc:picChg chg="add mod">
          <ac:chgData name="Michael Hahn" userId="bf60eed17a677f14" providerId="LiveId" clId="{9A321214-B99F-4625-BC52-8C01FD2FE450}" dt="2020-06-20T15:42:06.383" v="9995" actId="1076"/>
          <ac:picMkLst>
            <pc:docMk/>
            <pc:sldMk cId="0" sldId="258"/>
            <ac:picMk id="4" creationId="{2CCE3D54-B1AA-4B84-A0F8-293D36483E80}"/>
          </ac:picMkLst>
        </pc:picChg>
      </pc:sldChg>
      <pc:sldChg chg="addSp delSp modSp mod">
        <pc:chgData name="Michael Hahn" userId="bf60eed17a677f14" providerId="LiveId" clId="{9A321214-B99F-4625-BC52-8C01FD2FE450}" dt="2020-11-15T15:45:25.047" v="64861" actId="14100"/>
        <pc:sldMkLst>
          <pc:docMk/>
          <pc:sldMk cId="0" sldId="259"/>
        </pc:sldMkLst>
        <pc:picChg chg="add del mod">
          <ac:chgData name="Michael Hahn" userId="bf60eed17a677f14" providerId="LiveId" clId="{9A321214-B99F-4625-BC52-8C01FD2FE450}" dt="2020-11-15T15:44:14.513" v="64849" actId="478"/>
          <ac:picMkLst>
            <pc:docMk/>
            <pc:sldMk cId="0" sldId="259"/>
            <ac:picMk id="3" creationId="{CC4BB1D3-2EAB-4048-AAF8-A81854E25B56}"/>
          </ac:picMkLst>
        </pc:picChg>
        <pc:picChg chg="del mod">
          <ac:chgData name="Michael Hahn" userId="bf60eed17a677f14" providerId="LiveId" clId="{9A321214-B99F-4625-BC52-8C01FD2FE450}" dt="2020-07-19T14:53:14.243" v="21328" actId="478"/>
          <ac:picMkLst>
            <pc:docMk/>
            <pc:sldMk cId="0" sldId="259"/>
            <ac:picMk id="4" creationId="{00000000-0000-0000-0000-000000000000}"/>
          </ac:picMkLst>
        </pc:picChg>
        <pc:picChg chg="add del mod">
          <ac:chgData name="Michael Hahn" userId="bf60eed17a677f14" providerId="LiveId" clId="{9A321214-B99F-4625-BC52-8C01FD2FE450}" dt="2020-11-15T15:44:42.057" v="64856" actId="478"/>
          <ac:picMkLst>
            <pc:docMk/>
            <pc:sldMk cId="0" sldId="259"/>
            <ac:picMk id="4" creationId="{5016D905-83E5-4A78-80FD-7717611F1B51}"/>
          </ac:picMkLst>
        </pc:picChg>
        <pc:picChg chg="add mod">
          <ac:chgData name="Michael Hahn" userId="bf60eed17a677f14" providerId="LiveId" clId="{9A321214-B99F-4625-BC52-8C01FD2FE450}" dt="2020-11-15T15:45:25.047" v="64861" actId="14100"/>
          <ac:picMkLst>
            <pc:docMk/>
            <pc:sldMk cId="0" sldId="259"/>
            <ac:picMk id="6" creationId="{AF93DDFA-9A5B-4EAB-A356-EB57F824EC04}"/>
          </ac:picMkLst>
        </pc:picChg>
      </pc:sldChg>
      <pc:sldChg chg="addSp delSp modSp mod">
        <pc:chgData name="Michael Hahn" userId="bf60eed17a677f14" providerId="LiveId" clId="{9A321214-B99F-4625-BC52-8C01FD2FE450}" dt="2020-09-13T16:24:53.480" v="44188" actId="20577"/>
        <pc:sldMkLst>
          <pc:docMk/>
          <pc:sldMk cId="0" sldId="260"/>
        </pc:sldMkLst>
        <pc:spChg chg="mod">
          <ac:chgData name="Michael Hahn" userId="bf60eed17a677f14" providerId="LiveId" clId="{9A321214-B99F-4625-BC52-8C01FD2FE450}" dt="2020-09-13T16:24:53.480" v="44188" actId="20577"/>
          <ac:spMkLst>
            <pc:docMk/>
            <pc:sldMk cId="0" sldId="260"/>
            <ac:spMk id="16" creationId="{00000000-0000-0000-0000-000000000000}"/>
          </ac:spMkLst>
        </pc:spChg>
        <pc:picChg chg="del">
          <ac:chgData name="Michael Hahn" userId="bf60eed17a677f14" providerId="LiveId" clId="{9A321214-B99F-4625-BC52-8C01FD2FE450}" dt="2020-09-13T16:19:47.767" v="44157" actId="478"/>
          <ac:picMkLst>
            <pc:docMk/>
            <pc:sldMk cId="0" sldId="260"/>
            <ac:picMk id="3" creationId="{00000000-0000-0000-0000-000000000000}"/>
          </ac:picMkLst>
        </pc:picChg>
        <pc:picChg chg="add mod modCrop">
          <ac:chgData name="Michael Hahn" userId="bf60eed17a677f14" providerId="LiveId" clId="{9A321214-B99F-4625-BC52-8C01FD2FE450}" dt="2020-09-13T16:20:49.964" v="44170" actId="1076"/>
          <ac:picMkLst>
            <pc:docMk/>
            <pc:sldMk cId="0" sldId="260"/>
            <ac:picMk id="4" creationId="{05CB7EEB-7437-4B2B-92B9-9FA6DDFF6D21}"/>
          </ac:picMkLst>
        </pc:picChg>
      </pc:sldChg>
      <pc:sldChg chg="addSp delSp modSp mod">
        <pc:chgData name="Michael Hahn" userId="bf60eed17a677f14" providerId="LiveId" clId="{9A321214-B99F-4625-BC52-8C01FD2FE450}" dt="2020-11-15T15:46:42.357" v="64868" actId="1076"/>
        <pc:sldMkLst>
          <pc:docMk/>
          <pc:sldMk cId="0" sldId="261"/>
        </pc:sldMkLst>
        <pc:picChg chg="del">
          <ac:chgData name="Michael Hahn" userId="bf60eed17a677f14" providerId="LiveId" clId="{9A321214-B99F-4625-BC52-8C01FD2FE450}" dt="2020-11-15T15:46:24.506" v="64862" actId="478"/>
          <ac:picMkLst>
            <pc:docMk/>
            <pc:sldMk cId="0" sldId="261"/>
            <ac:picMk id="3" creationId="{00000000-0000-0000-0000-000000000000}"/>
          </ac:picMkLst>
        </pc:picChg>
        <pc:picChg chg="add mod">
          <ac:chgData name="Michael Hahn" userId="bf60eed17a677f14" providerId="LiveId" clId="{9A321214-B99F-4625-BC52-8C01FD2FE450}" dt="2020-11-15T15:46:42.357" v="64868" actId="1076"/>
          <ac:picMkLst>
            <pc:docMk/>
            <pc:sldMk cId="0" sldId="261"/>
            <ac:picMk id="4" creationId="{40E12F38-3A83-4CBE-A80C-45BF2DF0C6C1}"/>
          </ac:picMkLst>
        </pc:picChg>
      </pc:sldChg>
      <pc:sldChg chg="addSp modSp mod">
        <pc:chgData name="Michael Hahn" userId="bf60eed17a677f14" providerId="LiveId" clId="{9A321214-B99F-4625-BC52-8C01FD2FE450}" dt="2020-10-03T16:04:55.472" v="52771" actId="1076"/>
        <pc:sldMkLst>
          <pc:docMk/>
          <pc:sldMk cId="0" sldId="262"/>
        </pc:sldMkLst>
        <pc:picChg chg="mod">
          <ac:chgData name="Michael Hahn" userId="bf60eed17a677f14" providerId="LiveId" clId="{9A321214-B99F-4625-BC52-8C01FD2FE450}" dt="2020-10-03T16:04:53.067" v="52769" actId="1076"/>
          <ac:picMkLst>
            <pc:docMk/>
            <pc:sldMk cId="0" sldId="262"/>
            <ac:picMk id="3" creationId="{00000000-0000-0000-0000-000000000000}"/>
          </ac:picMkLst>
        </pc:picChg>
        <pc:picChg chg="add mod modCrop">
          <ac:chgData name="Michael Hahn" userId="bf60eed17a677f14" providerId="LiveId" clId="{9A321214-B99F-4625-BC52-8C01FD2FE450}" dt="2020-10-03T16:04:55.472" v="52771" actId="1076"/>
          <ac:picMkLst>
            <pc:docMk/>
            <pc:sldMk cId="0" sldId="262"/>
            <ac:picMk id="4" creationId="{65EC8580-6937-4215-B75B-70B6EF224BA3}"/>
          </ac:picMkLst>
        </pc:picChg>
      </pc:sldChg>
      <pc:sldChg chg="addSp delSp modSp mod">
        <pc:chgData name="Michael Hahn" userId="bf60eed17a677f14" providerId="LiveId" clId="{9A321214-B99F-4625-BC52-8C01FD2FE450}" dt="2020-11-15T15:41:29.578" v="64848" actId="1076"/>
        <pc:sldMkLst>
          <pc:docMk/>
          <pc:sldMk cId="0" sldId="263"/>
        </pc:sldMkLst>
        <pc:spChg chg="mod">
          <ac:chgData name="Michael Hahn" userId="bf60eed17a677f14" providerId="LiveId" clId="{9A321214-B99F-4625-BC52-8C01FD2FE450}" dt="2020-11-15T15:39:14.247" v="64843" actId="20577"/>
          <ac:spMkLst>
            <pc:docMk/>
            <pc:sldMk cId="0" sldId="263"/>
            <ac:spMk id="16" creationId="{00000000-0000-0000-0000-000000000000}"/>
          </ac:spMkLst>
        </pc:spChg>
        <pc:picChg chg="add del mod">
          <ac:chgData name="Michael Hahn" userId="bf60eed17a677f14" providerId="LiveId" clId="{9A321214-B99F-4625-BC52-8C01FD2FE450}" dt="2020-11-15T15:40:52.931" v="64844" actId="478"/>
          <ac:picMkLst>
            <pc:docMk/>
            <pc:sldMk cId="0" sldId="263"/>
            <ac:picMk id="3" creationId="{CA57AF14-5877-4B5A-BB61-2F63139970AB}"/>
          </ac:picMkLst>
        </pc:picChg>
        <pc:picChg chg="add mod">
          <ac:chgData name="Michael Hahn" userId="bf60eed17a677f14" providerId="LiveId" clId="{9A321214-B99F-4625-BC52-8C01FD2FE450}" dt="2020-11-15T15:41:29.578" v="64848" actId="1076"/>
          <ac:picMkLst>
            <pc:docMk/>
            <pc:sldMk cId="0" sldId="263"/>
            <ac:picMk id="4" creationId="{95983774-8638-476E-BCA6-3883D1CEB67C}"/>
          </ac:picMkLst>
        </pc:picChg>
        <pc:picChg chg="del">
          <ac:chgData name="Michael Hahn" userId="bf60eed17a677f14" providerId="LiveId" clId="{9A321214-B99F-4625-BC52-8C01FD2FE450}" dt="2020-10-03T16:02:02.928" v="52751" actId="21"/>
          <ac:picMkLst>
            <pc:docMk/>
            <pc:sldMk cId="0" sldId="263"/>
            <ac:picMk id="5" creationId="{00000000-0000-0000-0000-000000000000}"/>
          </ac:picMkLst>
        </pc:picChg>
      </pc:sldChg>
      <pc:sldChg chg="addSp delSp modSp mod modNotesTx">
        <pc:chgData name="Michael Hahn" userId="bf60eed17a677f14" providerId="LiveId" clId="{9A321214-B99F-4625-BC52-8C01FD2FE450}" dt="2020-11-15T15:47:58.690" v="64877" actId="1076"/>
        <pc:sldMkLst>
          <pc:docMk/>
          <pc:sldMk cId="0" sldId="264"/>
        </pc:sldMkLst>
        <pc:picChg chg="del">
          <ac:chgData name="Michael Hahn" userId="bf60eed17a677f14" providerId="LiveId" clId="{9A321214-B99F-4625-BC52-8C01FD2FE450}" dt="2020-11-15T15:47:37.733" v="64869" actId="478"/>
          <ac:picMkLst>
            <pc:docMk/>
            <pc:sldMk cId="0" sldId="264"/>
            <ac:picMk id="3" creationId="{00000000-0000-0000-0000-000000000000}"/>
          </ac:picMkLst>
        </pc:picChg>
        <pc:picChg chg="add mod">
          <ac:chgData name="Michael Hahn" userId="bf60eed17a677f14" providerId="LiveId" clId="{9A321214-B99F-4625-BC52-8C01FD2FE450}" dt="2020-11-15T15:47:58.690" v="64877" actId="1076"/>
          <ac:picMkLst>
            <pc:docMk/>
            <pc:sldMk cId="0" sldId="264"/>
            <ac:picMk id="4" creationId="{9BE817E7-04B9-4C49-BA80-420E44CA40E2}"/>
          </ac:picMkLst>
        </pc:picChg>
      </pc:sldChg>
      <pc:sldChg chg="modSp mod modNotesTx">
        <pc:chgData name="Michael Hahn" userId="bf60eed17a677f14" providerId="LiveId" clId="{9A321214-B99F-4625-BC52-8C01FD2FE450}" dt="2020-06-28T22:58:26.984" v="15416" actId="20577"/>
        <pc:sldMkLst>
          <pc:docMk/>
          <pc:sldMk cId="0" sldId="265"/>
        </pc:sldMkLst>
        <pc:spChg chg="mod">
          <ac:chgData name="Michael Hahn" userId="bf60eed17a677f14" providerId="LiveId" clId="{9A321214-B99F-4625-BC52-8C01FD2FE450}" dt="2020-06-28T22:58:26.984" v="15416" actId="20577"/>
          <ac:spMkLst>
            <pc:docMk/>
            <pc:sldMk cId="0" sldId="265"/>
            <ac:spMk id="13" creationId="{00000000-0000-0000-0000-000000000000}"/>
          </ac:spMkLst>
        </pc:spChg>
      </pc:sldChg>
    </pc:docChg>
  </pc:docChgLst>
  <pc:docChgLst>
    <pc:chgData name="Michael Hahn" userId="bf60eed17a677f14" providerId="LiveId" clId="{B41FEF1B-5D52-40C2-AD1E-F6D417611A37}"/>
    <pc:docChg chg="undo custSel modSld">
      <pc:chgData name="Michael Hahn" userId="bf60eed17a677f14" providerId="LiveId" clId="{B41FEF1B-5D52-40C2-AD1E-F6D417611A37}" dt="2021-01-02T16:35:04.173" v="4580" actId="20577"/>
      <pc:docMkLst>
        <pc:docMk/>
      </pc:docMkLst>
      <pc:sldChg chg="modSp mod">
        <pc:chgData name="Michael Hahn" userId="bf60eed17a677f14" providerId="LiveId" clId="{B41FEF1B-5D52-40C2-AD1E-F6D417611A37}" dt="2020-12-26T14:36:25.358" v="96" actId="20577"/>
        <pc:sldMkLst>
          <pc:docMk/>
          <pc:sldMk cId="0" sldId="256"/>
        </pc:sldMkLst>
        <pc:spChg chg="mod">
          <ac:chgData name="Michael Hahn" userId="bf60eed17a677f14" providerId="LiveId" clId="{B41FEF1B-5D52-40C2-AD1E-F6D417611A37}" dt="2020-12-26T14:36:25.358" v="96" actId="20577"/>
          <ac:spMkLst>
            <pc:docMk/>
            <pc:sldMk cId="0" sldId="256"/>
            <ac:spMk id="13" creationId="{00000000-0000-0000-0000-000000000000}"/>
          </ac:spMkLst>
        </pc:spChg>
      </pc:sldChg>
      <pc:sldChg chg="modSp mod">
        <pc:chgData name="Michael Hahn" userId="bf60eed17a677f14" providerId="LiveId" clId="{B41FEF1B-5D52-40C2-AD1E-F6D417611A37}" dt="2020-12-26T15:12:45.645" v="470" actId="1037"/>
        <pc:sldMkLst>
          <pc:docMk/>
          <pc:sldMk cId="0" sldId="257"/>
        </pc:sldMkLst>
        <pc:spChg chg="mod">
          <ac:chgData name="Michael Hahn" userId="bf60eed17a677f14" providerId="LiveId" clId="{B41FEF1B-5D52-40C2-AD1E-F6D417611A37}" dt="2020-12-26T15:12:45.645" v="470" actId="1037"/>
          <ac:spMkLst>
            <pc:docMk/>
            <pc:sldMk cId="0" sldId="257"/>
            <ac:spMk id="9" creationId="{00000000-0000-0000-0000-000000000000}"/>
          </ac:spMkLst>
        </pc:spChg>
      </pc:sldChg>
      <pc:sldChg chg="addSp delSp modSp mod modNotesTx">
        <pc:chgData name="Michael Hahn" userId="bf60eed17a677f14" providerId="LiveId" clId="{B41FEF1B-5D52-40C2-AD1E-F6D417611A37}" dt="2021-01-02T16:31:37.060" v="4508" actId="20577"/>
        <pc:sldMkLst>
          <pc:docMk/>
          <pc:sldMk cId="0" sldId="258"/>
        </pc:sldMkLst>
        <pc:spChg chg="add del mod">
          <ac:chgData name="Michael Hahn" userId="bf60eed17a677f14" providerId="LiveId" clId="{B41FEF1B-5D52-40C2-AD1E-F6D417611A37}" dt="2020-12-26T15:12:54.761" v="472"/>
          <ac:spMkLst>
            <pc:docMk/>
            <pc:sldMk cId="0" sldId="258"/>
            <ac:spMk id="13" creationId="{9C429D86-9C1F-4B3E-A4CD-1BD2877F0E6C}"/>
          </ac:spMkLst>
        </pc:spChg>
        <pc:spChg chg="add mod">
          <ac:chgData name="Michael Hahn" userId="bf60eed17a677f14" providerId="LiveId" clId="{B41FEF1B-5D52-40C2-AD1E-F6D417611A37}" dt="2020-12-26T15:13:02.725" v="476" actId="14100"/>
          <ac:spMkLst>
            <pc:docMk/>
            <pc:sldMk cId="0" sldId="258"/>
            <ac:spMk id="14" creationId="{395F3998-418B-4B47-81E3-4E5F5410F9D1}"/>
          </ac:spMkLst>
        </pc:spChg>
        <pc:spChg chg="del">
          <ac:chgData name="Michael Hahn" userId="bf60eed17a677f14" providerId="LiveId" clId="{B41FEF1B-5D52-40C2-AD1E-F6D417611A37}" dt="2020-12-26T15:12:56.621" v="473" actId="478"/>
          <ac:spMkLst>
            <pc:docMk/>
            <pc:sldMk cId="0" sldId="258"/>
            <ac:spMk id="15" creationId="{00000000-0000-0000-0000-000000000000}"/>
          </ac:spMkLst>
        </pc:spChg>
        <pc:spChg chg="mod">
          <ac:chgData name="Michael Hahn" userId="bf60eed17a677f14" providerId="LiveId" clId="{B41FEF1B-5D52-40C2-AD1E-F6D417611A37}" dt="2021-01-02T16:02:49.312" v="2359" actId="20577"/>
          <ac:spMkLst>
            <pc:docMk/>
            <pc:sldMk cId="0" sldId="258"/>
            <ac:spMk id="16" creationId="{00000000-0000-0000-0000-000000000000}"/>
          </ac:spMkLst>
        </pc:spChg>
      </pc:sldChg>
      <pc:sldChg chg="addSp delSp modSp mod">
        <pc:chgData name="Michael Hahn" userId="bf60eed17a677f14" providerId="LiveId" clId="{B41FEF1B-5D52-40C2-AD1E-F6D417611A37}" dt="2020-12-26T15:13:10.455" v="478"/>
        <pc:sldMkLst>
          <pc:docMk/>
          <pc:sldMk cId="0" sldId="259"/>
        </pc:sldMkLst>
        <pc:spChg chg="add mod">
          <ac:chgData name="Michael Hahn" userId="bf60eed17a677f14" providerId="LiveId" clId="{B41FEF1B-5D52-40C2-AD1E-F6D417611A37}" dt="2020-12-26T15:13:10.455" v="478"/>
          <ac:spMkLst>
            <pc:docMk/>
            <pc:sldMk cId="0" sldId="259"/>
            <ac:spMk id="13" creationId="{9A5F96CA-437F-4651-AF7A-4315CEBF82E2}"/>
          </ac:spMkLst>
        </pc:spChg>
        <pc:spChg chg="del">
          <ac:chgData name="Michael Hahn" userId="bf60eed17a677f14" providerId="LiveId" clId="{B41FEF1B-5D52-40C2-AD1E-F6D417611A37}" dt="2020-12-26T15:13:09.629" v="477" actId="478"/>
          <ac:spMkLst>
            <pc:docMk/>
            <pc:sldMk cId="0" sldId="259"/>
            <ac:spMk id="15" creationId="{00000000-0000-0000-0000-000000000000}"/>
          </ac:spMkLst>
        </pc:spChg>
        <pc:picChg chg="add mod">
          <ac:chgData name="Michael Hahn" userId="bf60eed17a677f14" providerId="LiveId" clId="{B41FEF1B-5D52-40C2-AD1E-F6D417611A37}" dt="2020-12-26T15:02:43.148" v="169" actId="1076"/>
          <ac:picMkLst>
            <pc:docMk/>
            <pc:sldMk cId="0" sldId="259"/>
            <ac:picMk id="3" creationId="{C903DF8F-101B-46ED-AD39-1FED7250D6AE}"/>
          </ac:picMkLst>
        </pc:picChg>
        <pc:picChg chg="del">
          <ac:chgData name="Michael Hahn" userId="bf60eed17a677f14" providerId="LiveId" clId="{B41FEF1B-5D52-40C2-AD1E-F6D417611A37}" dt="2020-12-26T14:56:32.969" v="163" actId="478"/>
          <ac:picMkLst>
            <pc:docMk/>
            <pc:sldMk cId="0" sldId="259"/>
            <ac:picMk id="6" creationId="{AF93DDFA-9A5B-4EAB-A356-EB57F824EC04}"/>
          </ac:picMkLst>
        </pc:picChg>
      </pc:sldChg>
      <pc:sldChg chg="addSp delSp modSp mod">
        <pc:chgData name="Michael Hahn" userId="bf60eed17a677f14" providerId="LiveId" clId="{B41FEF1B-5D52-40C2-AD1E-F6D417611A37}" dt="2020-12-26T15:13:17.174" v="480"/>
        <pc:sldMkLst>
          <pc:docMk/>
          <pc:sldMk cId="0" sldId="260"/>
        </pc:sldMkLst>
        <pc:spChg chg="add mod">
          <ac:chgData name="Michael Hahn" userId="bf60eed17a677f14" providerId="LiveId" clId="{B41FEF1B-5D52-40C2-AD1E-F6D417611A37}" dt="2020-12-26T15:13:17.174" v="480"/>
          <ac:spMkLst>
            <pc:docMk/>
            <pc:sldMk cId="0" sldId="260"/>
            <ac:spMk id="13" creationId="{1F52D033-3F2C-4F50-89E8-DEB09D0399B9}"/>
          </ac:spMkLst>
        </pc:spChg>
        <pc:spChg chg="del">
          <ac:chgData name="Michael Hahn" userId="bf60eed17a677f14" providerId="LiveId" clId="{B41FEF1B-5D52-40C2-AD1E-F6D417611A37}" dt="2020-12-26T15:13:15.973" v="479" actId="478"/>
          <ac:spMkLst>
            <pc:docMk/>
            <pc:sldMk cId="0" sldId="260"/>
            <ac:spMk id="15" creationId="{00000000-0000-0000-0000-000000000000}"/>
          </ac:spMkLst>
        </pc:spChg>
      </pc:sldChg>
      <pc:sldChg chg="addSp delSp modSp mod">
        <pc:chgData name="Michael Hahn" userId="bf60eed17a677f14" providerId="LiveId" clId="{B41FEF1B-5D52-40C2-AD1E-F6D417611A37}" dt="2020-12-26T15:13:34.159" v="484"/>
        <pc:sldMkLst>
          <pc:docMk/>
          <pc:sldMk cId="0" sldId="261"/>
        </pc:sldMkLst>
        <pc:spChg chg="add mod">
          <ac:chgData name="Michael Hahn" userId="bf60eed17a677f14" providerId="LiveId" clId="{B41FEF1B-5D52-40C2-AD1E-F6D417611A37}" dt="2020-12-26T15:13:34.159" v="484"/>
          <ac:spMkLst>
            <pc:docMk/>
            <pc:sldMk cId="0" sldId="261"/>
            <ac:spMk id="13" creationId="{9A93199F-99A1-4EB6-87AE-6A757C87A2D3}"/>
          </ac:spMkLst>
        </pc:spChg>
        <pc:spChg chg="del">
          <ac:chgData name="Michael Hahn" userId="bf60eed17a677f14" providerId="LiveId" clId="{B41FEF1B-5D52-40C2-AD1E-F6D417611A37}" dt="2020-12-26T15:13:33.477" v="483" actId="478"/>
          <ac:spMkLst>
            <pc:docMk/>
            <pc:sldMk cId="0" sldId="261"/>
            <ac:spMk id="15" creationId="{00000000-0000-0000-0000-000000000000}"/>
          </ac:spMkLst>
        </pc:spChg>
        <pc:picChg chg="add mod">
          <ac:chgData name="Michael Hahn" userId="bf60eed17a677f14" providerId="LiveId" clId="{B41FEF1B-5D52-40C2-AD1E-F6D417611A37}" dt="2020-12-26T15:09:44.562" v="206" actId="1076"/>
          <ac:picMkLst>
            <pc:docMk/>
            <pc:sldMk cId="0" sldId="261"/>
            <ac:picMk id="3" creationId="{1CED2BAC-FC79-48A2-8752-BF45D37CBE1F}"/>
          </ac:picMkLst>
        </pc:picChg>
        <pc:picChg chg="del">
          <ac:chgData name="Michael Hahn" userId="bf60eed17a677f14" providerId="LiveId" clId="{B41FEF1B-5D52-40C2-AD1E-F6D417611A37}" dt="2020-12-26T15:09:13.587" v="199" actId="478"/>
          <ac:picMkLst>
            <pc:docMk/>
            <pc:sldMk cId="0" sldId="261"/>
            <ac:picMk id="4" creationId="{40E12F38-3A83-4CBE-A80C-45BF2DF0C6C1}"/>
          </ac:picMkLst>
        </pc:picChg>
      </pc:sldChg>
      <pc:sldChg chg="addSp delSp modSp mod">
        <pc:chgData name="Michael Hahn" userId="bf60eed17a677f14" providerId="LiveId" clId="{B41FEF1B-5D52-40C2-AD1E-F6D417611A37}" dt="2020-12-26T15:13:23.198" v="482"/>
        <pc:sldMkLst>
          <pc:docMk/>
          <pc:sldMk cId="0" sldId="262"/>
        </pc:sldMkLst>
        <pc:spChg chg="del">
          <ac:chgData name="Michael Hahn" userId="bf60eed17a677f14" providerId="LiveId" clId="{B41FEF1B-5D52-40C2-AD1E-F6D417611A37}" dt="2020-12-26T15:13:22.381" v="481" actId="478"/>
          <ac:spMkLst>
            <pc:docMk/>
            <pc:sldMk cId="0" sldId="262"/>
            <ac:spMk id="15" creationId="{00000000-0000-0000-0000-000000000000}"/>
          </ac:spMkLst>
        </pc:spChg>
        <pc:spChg chg="mod">
          <ac:chgData name="Michael Hahn" userId="bf60eed17a677f14" providerId="LiveId" clId="{B41FEF1B-5D52-40C2-AD1E-F6D417611A37}" dt="2020-12-21T16:32:04.149" v="70" actId="20577"/>
          <ac:spMkLst>
            <pc:docMk/>
            <pc:sldMk cId="0" sldId="262"/>
            <ac:spMk id="16" creationId="{00000000-0000-0000-0000-000000000000}"/>
          </ac:spMkLst>
        </pc:spChg>
        <pc:spChg chg="add mod">
          <ac:chgData name="Michael Hahn" userId="bf60eed17a677f14" providerId="LiveId" clId="{B41FEF1B-5D52-40C2-AD1E-F6D417611A37}" dt="2020-12-26T15:13:23.198" v="482"/>
          <ac:spMkLst>
            <pc:docMk/>
            <pc:sldMk cId="0" sldId="262"/>
            <ac:spMk id="19" creationId="{B78E5968-80EF-42E2-B360-4DDE3AF70A08}"/>
          </ac:spMkLst>
        </pc:spChg>
        <pc:picChg chg="del">
          <ac:chgData name="Michael Hahn" userId="bf60eed17a677f14" providerId="LiveId" clId="{B41FEF1B-5D52-40C2-AD1E-F6D417611A37}" dt="2020-12-26T15:08:25.820" v="187" actId="478"/>
          <ac:picMkLst>
            <pc:docMk/>
            <pc:sldMk cId="0" sldId="262"/>
            <ac:picMk id="3" creationId="{00000000-0000-0000-0000-000000000000}"/>
          </ac:picMkLst>
        </pc:picChg>
        <pc:picChg chg="mod">
          <ac:chgData name="Michael Hahn" userId="bf60eed17a677f14" providerId="LiveId" clId="{B41FEF1B-5D52-40C2-AD1E-F6D417611A37}" dt="2020-12-26T15:09:01.051" v="196" actId="14100"/>
          <ac:picMkLst>
            <pc:docMk/>
            <pc:sldMk cId="0" sldId="262"/>
            <ac:picMk id="4" creationId="{65EC8580-6937-4215-B75B-70B6EF224BA3}"/>
          </ac:picMkLst>
        </pc:picChg>
        <pc:picChg chg="add del mod">
          <ac:chgData name="Michael Hahn" userId="bf60eed17a677f14" providerId="LiveId" clId="{B41FEF1B-5D52-40C2-AD1E-F6D417611A37}" dt="2020-12-26T15:05:09.410" v="173" actId="478"/>
          <ac:picMkLst>
            <pc:docMk/>
            <pc:sldMk cId="0" sldId="262"/>
            <ac:picMk id="5" creationId="{D2BFE403-9FA3-449E-80F6-8381DE14F9A8}"/>
          </ac:picMkLst>
        </pc:picChg>
        <pc:picChg chg="add del mod">
          <ac:chgData name="Michael Hahn" userId="bf60eed17a677f14" providerId="LiveId" clId="{B41FEF1B-5D52-40C2-AD1E-F6D417611A37}" dt="2020-12-26T15:07:25.307" v="177" actId="478"/>
          <ac:picMkLst>
            <pc:docMk/>
            <pc:sldMk cId="0" sldId="262"/>
            <ac:picMk id="9" creationId="{2E2A96EE-5791-496F-80A6-8CFAE37C3C81}"/>
          </ac:picMkLst>
        </pc:picChg>
        <pc:picChg chg="add del mod">
          <ac:chgData name="Michael Hahn" userId="bf60eed17a677f14" providerId="LiveId" clId="{B41FEF1B-5D52-40C2-AD1E-F6D417611A37}" dt="2020-12-26T15:07:51.907" v="181" actId="478"/>
          <ac:picMkLst>
            <pc:docMk/>
            <pc:sldMk cId="0" sldId="262"/>
            <ac:picMk id="14" creationId="{B080992E-7CEE-44A8-83A5-F41DC6FB17AC}"/>
          </ac:picMkLst>
        </pc:picChg>
        <pc:picChg chg="add mod">
          <ac:chgData name="Michael Hahn" userId="bf60eed17a677f14" providerId="LiveId" clId="{B41FEF1B-5D52-40C2-AD1E-F6D417611A37}" dt="2020-12-26T15:09:06.038" v="198" actId="1076"/>
          <ac:picMkLst>
            <pc:docMk/>
            <pc:sldMk cId="0" sldId="262"/>
            <ac:picMk id="18" creationId="{8EE353BF-3767-48BE-AD0E-6B1DC9A50B47}"/>
          </ac:picMkLst>
        </pc:picChg>
      </pc:sldChg>
      <pc:sldChg chg="addSp delSp modSp mod">
        <pc:chgData name="Michael Hahn" userId="bf60eed17a677f14" providerId="LiveId" clId="{B41FEF1B-5D52-40C2-AD1E-F6D417611A37}" dt="2021-01-02T15:57:58.751" v="2262" actId="20577"/>
        <pc:sldMkLst>
          <pc:docMk/>
          <pc:sldMk cId="0" sldId="263"/>
        </pc:sldMkLst>
        <pc:spChg chg="add mod">
          <ac:chgData name="Michael Hahn" userId="bf60eed17a677f14" providerId="LiveId" clId="{B41FEF1B-5D52-40C2-AD1E-F6D417611A37}" dt="2020-12-26T15:14:17.176" v="486"/>
          <ac:spMkLst>
            <pc:docMk/>
            <pc:sldMk cId="0" sldId="263"/>
            <ac:spMk id="13" creationId="{B590724E-16DD-446C-A843-847B105798D7}"/>
          </ac:spMkLst>
        </pc:spChg>
        <pc:spChg chg="del">
          <ac:chgData name="Michael Hahn" userId="bf60eed17a677f14" providerId="LiveId" clId="{B41FEF1B-5D52-40C2-AD1E-F6D417611A37}" dt="2020-12-26T15:14:15.854" v="485" actId="478"/>
          <ac:spMkLst>
            <pc:docMk/>
            <pc:sldMk cId="0" sldId="263"/>
            <ac:spMk id="15" creationId="{00000000-0000-0000-0000-000000000000}"/>
          </ac:spMkLst>
        </pc:spChg>
        <pc:spChg chg="mod">
          <ac:chgData name="Michael Hahn" userId="bf60eed17a677f14" providerId="LiveId" clId="{B41FEF1B-5D52-40C2-AD1E-F6D417611A37}" dt="2021-01-02T15:57:58.751" v="2262" actId="20577"/>
          <ac:spMkLst>
            <pc:docMk/>
            <pc:sldMk cId="0" sldId="263"/>
            <ac:spMk id="16" creationId="{00000000-0000-0000-0000-000000000000}"/>
          </ac:spMkLst>
        </pc:spChg>
        <pc:picChg chg="add mod">
          <ac:chgData name="Michael Hahn" userId="bf60eed17a677f14" providerId="LiveId" clId="{B41FEF1B-5D52-40C2-AD1E-F6D417611A37}" dt="2020-12-26T15:11:53.844" v="441" actId="14100"/>
          <ac:picMkLst>
            <pc:docMk/>
            <pc:sldMk cId="0" sldId="263"/>
            <ac:picMk id="3" creationId="{3F0699BE-443C-4837-8583-8B37C1FE08AE}"/>
          </ac:picMkLst>
        </pc:picChg>
        <pc:picChg chg="del">
          <ac:chgData name="Michael Hahn" userId="bf60eed17a677f14" providerId="LiveId" clId="{B41FEF1B-5D52-40C2-AD1E-F6D417611A37}" dt="2020-12-26T15:09:50.716" v="207" actId="478"/>
          <ac:picMkLst>
            <pc:docMk/>
            <pc:sldMk cId="0" sldId="263"/>
            <ac:picMk id="4" creationId="{95983774-8638-476E-BCA6-3883D1CEB67C}"/>
          </ac:picMkLst>
        </pc:picChg>
      </pc:sldChg>
      <pc:sldChg chg="addSp delSp modSp mod modNotesTx">
        <pc:chgData name="Michael Hahn" userId="bf60eed17a677f14" providerId="LiveId" clId="{B41FEF1B-5D52-40C2-AD1E-F6D417611A37}" dt="2021-01-02T16:35:04.173" v="4580" actId="20577"/>
        <pc:sldMkLst>
          <pc:docMk/>
          <pc:sldMk cId="0" sldId="264"/>
        </pc:sldMkLst>
        <pc:spChg chg="add mod">
          <ac:chgData name="Michael Hahn" userId="bf60eed17a677f14" providerId="LiveId" clId="{B41FEF1B-5D52-40C2-AD1E-F6D417611A37}" dt="2020-12-26T15:14:22.527" v="488"/>
          <ac:spMkLst>
            <pc:docMk/>
            <pc:sldMk cId="0" sldId="264"/>
            <ac:spMk id="13" creationId="{BA3E438C-1503-43FB-A7AE-29F4EE3AF70A}"/>
          </ac:spMkLst>
        </pc:spChg>
        <pc:spChg chg="del">
          <ac:chgData name="Michael Hahn" userId="bf60eed17a677f14" providerId="LiveId" clId="{B41FEF1B-5D52-40C2-AD1E-F6D417611A37}" dt="2020-12-26T15:14:21.766" v="487" actId="478"/>
          <ac:spMkLst>
            <pc:docMk/>
            <pc:sldMk cId="0" sldId="264"/>
            <ac:spMk id="15" creationId="{00000000-0000-0000-0000-000000000000}"/>
          </ac:spMkLst>
        </pc:spChg>
        <pc:spChg chg="mod">
          <ac:chgData name="Michael Hahn" userId="bf60eed17a677f14" providerId="LiveId" clId="{B41FEF1B-5D52-40C2-AD1E-F6D417611A37}" dt="2020-12-26T15:17:23.007" v="542" actId="255"/>
          <ac:spMkLst>
            <pc:docMk/>
            <pc:sldMk cId="0" sldId="264"/>
            <ac:spMk id="16" creationId="{00000000-0000-0000-0000-000000000000}"/>
          </ac:spMkLst>
        </pc:spChg>
      </pc:sldChg>
      <pc:sldChg chg="modSp mod">
        <pc:chgData name="Michael Hahn" userId="bf60eed17a677f14" providerId="LiveId" clId="{B41FEF1B-5D52-40C2-AD1E-F6D417611A37}" dt="2020-12-26T15:15:19.943" v="528" actId="20577"/>
        <pc:sldMkLst>
          <pc:docMk/>
          <pc:sldMk cId="0" sldId="265"/>
        </pc:sldMkLst>
        <pc:spChg chg="mod">
          <ac:chgData name="Michael Hahn" userId="bf60eed17a677f14" providerId="LiveId" clId="{B41FEF1B-5D52-40C2-AD1E-F6D417611A37}" dt="2020-12-26T15:15:19.943" v="528" actId="20577"/>
          <ac:spMkLst>
            <pc:docMk/>
            <pc:sldMk cId="0" sldId="265"/>
            <ac:spMk id="13" creationId="{00000000-0000-0000-0000-000000000000}"/>
          </ac:spMkLst>
        </pc:spChg>
      </pc:sldChg>
    </pc:docChg>
  </pc:docChgLst>
  <pc:docChgLst>
    <pc:chgData name="Michael Hahn" userId="bf60eed17a677f14" providerId="LiveId" clId="{DEFD06EF-76B4-4D3B-9D88-7D60C9E080EA}"/>
    <pc:docChg chg="custSel modSld modShowInfo">
      <pc:chgData name="Michael Hahn" userId="bf60eed17a677f14" providerId="LiveId" clId="{DEFD06EF-76B4-4D3B-9D88-7D60C9E080EA}" dt="2020-12-21T00:09:58.125" v="2016" actId="2744"/>
      <pc:docMkLst>
        <pc:docMk/>
      </pc:docMkLst>
      <pc:sldChg chg="addSp delSp modSp mod">
        <pc:chgData name="Michael Hahn" userId="bf60eed17a677f14" providerId="LiveId" clId="{DEFD06EF-76B4-4D3B-9D88-7D60C9E080EA}" dt="2020-12-19T16:27:19.892" v="1862" actId="478"/>
        <pc:sldMkLst>
          <pc:docMk/>
          <pc:sldMk cId="0" sldId="256"/>
        </pc:sldMkLst>
        <pc:spChg chg="add del mod">
          <ac:chgData name="Michael Hahn" userId="bf60eed17a677f14" providerId="LiveId" clId="{DEFD06EF-76B4-4D3B-9D88-7D60C9E080EA}" dt="2020-12-19T16:27:19.892" v="1862" actId="478"/>
          <ac:spMkLst>
            <pc:docMk/>
            <pc:sldMk cId="0" sldId="256"/>
            <ac:spMk id="2" creationId="{51EB01B2-ADFD-4883-B1BD-E1CF9DF61233}"/>
          </ac:spMkLst>
        </pc:spChg>
      </pc:sldChg>
      <pc:sldChg chg="modSp mod modNotesTx">
        <pc:chgData name="Michael Hahn" userId="bf60eed17a677f14" providerId="LiveId" clId="{DEFD06EF-76B4-4D3B-9D88-7D60C9E080EA}" dt="2020-12-19T15:20:44.766" v="1671" actId="20577"/>
        <pc:sldMkLst>
          <pc:docMk/>
          <pc:sldMk cId="0" sldId="258"/>
        </pc:sldMkLst>
        <pc:spChg chg="mod">
          <ac:chgData name="Michael Hahn" userId="bf60eed17a677f14" providerId="LiveId" clId="{DEFD06EF-76B4-4D3B-9D88-7D60C9E080EA}" dt="2020-12-19T15:13:53.214" v="825" actId="27107"/>
          <ac:spMkLst>
            <pc:docMk/>
            <pc:sldMk cId="0" sldId="258"/>
            <ac:spMk id="16" creationId="{00000000-0000-0000-0000-000000000000}"/>
          </ac:spMkLst>
        </pc:spChg>
      </pc:sldChg>
      <pc:sldChg chg="modSp mod">
        <pc:chgData name="Michael Hahn" userId="bf60eed17a677f14" providerId="LiveId" clId="{DEFD06EF-76B4-4D3B-9D88-7D60C9E080EA}" dt="2020-12-19T15:22:54.423" v="1725" actId="20577"/>
        <pc:sldMkLst>
          <pc:docMk/>
          <pc:sldMk cId="0" sldId="263"/>
        </pc:sldMkLst>
        <pc:spChg chg="mod">
          <ac:chgData name="Michael Hahn" userId="bf60eed17a677f14" providerId="LiveId" clId="{DEFD06EF-76B4-4D3B-9D88-7D60C9E080EA}" dt="2020-12-19T15:22:54.423" v="1725" actId="20577"/>
          <ac:spMkLst>
            <pc:docMk/>
            <pc:sldMk cId="0" sldId="263"/>
            <ac:spMk id="16" creationId="{00000000-0000-0000-0000-000000000000}"/>
          </ac:spMkLst>
        </pc:spChg>
      </pc:sldChg>
      <pc:sldChg chg="modNotesTx">
        <pc:chgData name="Michael Hahn" userId="bf60eed17a677f14" providerId="LiveId" clId="{DEFD06EF-76B4-4D3B-9D88-7D60C9E080EA}" dt="2020-12-20T23:40:36.165" v="2014" actId="20577"/>
        <pc:sldMkLst>
          <pc:docMk/>
          <pc:sldMk cId="0" sldId="264"/>
        </pc:sldMkLst>
      </pc:sldChg>
    </pc:docChg>
  </pc:docChgLst>
  <pc:docChgLst>
    <pc:chgData name="Lauri Hahn" userId="d69f51a342314320" providerId="LiveId" clId="{F6CBFA27-55D0-40F0-AFD3-443E633C8786}"/>
    <pc:docChg chg="modSld">
      <pc:chgData name="Lauri Hahn" userId="d69f51a342314320" providerId="LiveId" clId="{F6CBFA27-55D0-40F0-AFD3-443E633C8786}" dt="2020-05-31T13:11:39.022" v="152" actId="6549"/>
      <pc:docMkLst>
        <pc:docMk/>
      </pc:docMkLst>
      <pc:sldChg chg="modNotesTx">
        <pc:chgData name="Lauri Hahn" userId="d69f51a342314320" providerId="LiveId" clId="{F6CBFA27-55D0-40F0-AFD3-443E633C8786}" dt="2020-05-31T13:11:39.022" v="152" actId="6549"/>
        <pc:sldMkLst>
          <pc:docMk/>
          <pc:sldMk cId="0" sldId="265"/>
        </pc:sldMkLst>
      </pc:sldChg>
    </pc:docChg>
  </pc:docChgLst>
  <pc:docChgLst>
    <pc:chgData name="Michael Hahn" userId="bf60eed17a677f14" providerId="LiveId" clId="{DE117169-275E-874F-8A09-AA00E10B142F}"/>
    <pc:docChg chg="undo custSel modSld">
      <pc:chgData name="Michael Hahn" userId="bf60eed17a677f14" providerId="LiveId" clId="{DE117169-275E-874F-8A09-AA00E10B142F}" dt="2020-11-21T21:14:37.977" v="2122" actId="1076"/>
      <pc:docMkLst>
        <pc:docMk/>
      </pc:docMkLst>
      <pc:sldChg chg="addSp delSp modSp">
        <pc:chgData name="Michael Hahn" userId="bf60eed17a677f14" providerId="LiveId" clId="{DE117169-275E-874F-8A09-AA00E10B142F}" dt="2020-05-31T13:40:56.165" v="5" actId="1076"/>
        <pc:sldMkLst>
          <pc:docMk/>
          <pc:sldMk cId="0" sldId="257"/>
        </pc:sldMkLst>
        <pc:picChg chg="add mod">
          <ac:chgData name="Michael Hahn" userId="bf60eed17a677f14" providerId="LiveId" clId="{DE117169-275E-874F-8A09-AA00E10B142F}" dt="2020-05-31T13:40:56.165" v="5" actId="1076"/>
          <ac:picMkLst>
            <pc:docMk/>
            <pc:sldMk cId="0" sldId="257"/>
            <ac:picMk id="2" creationId="{C5605376-BB3C-C143-B913-A2A489971C1B}"/>
          </ac:picMkLst>
        </pc:picChg>
        <pc:picChg chg="del">
          <ac:chgData name="Michael Hahn" userId="bf60eed17a677f14" providerId="LiveId" clId="{DE117169-275E-874F-8A09-AA00E10B142F}" dt="2020-05-31T13:39:29.207" v="0" actId="478"/>
          <ac:picMkLst>
            <pc:docMk/>
            <pc:sldMk cId="0" sldId="257"/>
            <ac:picMk id="15" creationId="{00000000-0000-0000-0000-000000000000}"/>
          </ac:picMkLst>
        </pc:picChg>
      </pc:sldChg>
      <pc:sldChg chg="modSp modNotesTx">
        <pc:chgData name="Michael Hahn" userId="bf60eed17a677f14" providerId="LiveId" clId="{DE117169-275E-874F-8A09-AA00E10B142F}" dt="2020-11-21T19:38:52.529" v="2116" actId="1076"/>
        <pc:sldMkLst>
          <pc:docMk/>
          <pc:sldMk cId="0" sldId="258"/>
        </pc:sldMkLst>
        <pc:spChg chg="mod">
          <ac:chgData name="Michael Hahn" userId="bf60eed17a677f14" providerId="LiveId" clId="{DE117169-275E-874F-8A09-AA00E10B142F}" dt="2020-11-21T19:38:52.529" v="2116" actId="1076"/>
          <ac:spMkLst>
            <pc:docMk/>
            <pc:sldMk cId="0" sldId="258"/>
            <ac:spMk id="16" creationId="{00000000-0000-0000-0000-000000000000}"/>
          </ac:spMkLst>
        </pc:spChg>
      </pc:sldChg>
      <pc:sldChg chg="modSp">
        <pc:chgData name="Michael Hahn" userId="bf60eed17a677f14" providerId="LiveId" clId="{DE117169-275E-874F-8A09-AA00E10B142F}" dt="2020-11-21T19:56:57.849" v="2120" actId="1076"/>
        <pc:sldMkLst>
          <pc:docMk/>
          <pc:sldMk cId="0" sldId="259"/>
        </pc:sldMkLst>
        <pc:spChg chg="mod">
          <ac:chgData name="Michael Hahn" userId="bf60eed17a677f14" providerId="LiveId" clId="{DE117169-275E-874F-8A09-AA00E10B142F}" dt="2020-11-21T19:56:57.849" v="2120" actId="1076"/>
          <ac:spMkLst>
            <pc:docMk/>
            <pc:sldMk cId="0" sldId="259"/>
            <ac:spMk id="16" creationId="{00000000-0000-0000-0000-000000000000}"/>
          </ac:spMkLst>
        </pc:spChg>
      </pc:sldChg>
      <pc:sldChg chg="modSp">
        <pc:chgData name="Michael Hahn" userId="bf60eed17a677f14" providerId="LiveId" clId="{DE117169-275E-874F-8A09-AA00E10B142F}" dt="2020-11-21T21:14:37.977" v="2122" actId="1076"/>
        <pc:sldMkLst>
          <pc:docMk/>
          <pc:sldMk cId="0" sldId="264"/>
        </pc:sldMkLst>
        <pc:spChg chg="mod">
          <ac:chgData name="Michael Hahn" userId="bf60eed17a677f14" providerId="LiveId" clId="{DE117169-275E-874F-8A09-AA00E10B142F}" dt="2020-11-21T21:14:37.977" v="2122" actId="1076"/>
          <ac:spMkLst>
            <pc:docMk/>
            <pc:sldMk cId="0" sldId="264"/>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noEditPoints="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612AA-D2AF-4871-A0EA-59A60DE11775}" type="datetimeFigureOut">
              <a:rPr lang="en-US" smtClean="0"/>
              <a:t>1/9/2021</a:t>
            </a:fld>
            <a:endParaRPr lang="en-US"/>
          </a:p>
        </p:txBody>
      </p:sp>
      <p:sp>
        <p:nvSpPr>
          <p:cNvPr id="4" name="Slide Image Placeholder 3"/>
          <p:cNvSpPr>
            <a:spLocks noGrp="1" noRot="1" noChangeAspect="1" noEditPoints="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noEditPoints="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EditPoints="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noEditPoints="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A8655-872E-4CDC-9EFD-90A67D55689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r>
              <a:rPr lang="en-US" dirty="0"/>
              <a:t>Good evening !</a:t>
            </a:r>
          </a:p>
          <a:p>
            <a:endParaRPr lang="en-US" dirty="0"/>
          </a:p>
          <a:p>
            <a:r>
              <a:rPr lang="en-US" dirty="0"/>
              <a:t>Thank you for joining us for </a:t>
            </a:r>
            <a:r>
              <a:rPr lang="en-US" b="1" dirty="0"/>
              <a:t>SUNDAY 650</a:t>
            </a:r>
            <a:r>
              <a:rPr lang="en-US" dirty="0"/>
              <a:t>, the </a:t>
            </a:r>
            <a:r>
              <a:rPr lang="en-US" b="1" dirty="0"/>
              <a:t>WEEKLY PRAYER MOMENT </a:t>
            </a:r>
            <a:r>
              <a:rPr lang="en-US" dirty="0"/>
              <a:t>offered by Chesterton Academy of Buffalo.  </a:t>
            </a:r>
          </a:p>
          <a:p>
            <a:endParaRPr lang="en-US" dirty="0"/>
          </a:p>
          <a:p>
            <a:r>
              <a:rPr lang="en-US" dirty="0"/>
              <a:t>We are grateful that </a:t>
            </a:r>
            <a:r>
              <a:rPr lang="en-US" b="1" dirty="0"/>
              <a:t>YOU </a:t>
            </a:r>
            <a:r>
              <a:rPr lang="en-US" dirty="0"/>
              <a:t>have joined us tonight to pray for our school.</a:t>
            </a:r>
          </a:p>
          <a:p>
            <a:r>
              <a:rPr lang="en-US" dirty="0"/>
              <a:t>   </a:t>
            </a:r>
          </a:p>
          <a:p>
            <a:r>
              <a:rPr lang="en-US" dirty="0"/>
              <a:t>Let’s begin. In the name of the Father, and of the Son, and of the Holy Spirit. Amen.</a:t>
            </a:r>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endParaRPr lang="en-US" dirty="0"/>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r>
              <a:rPr lang="en-US" dirty="0"/>
              <a:t>“You are my beloved Son.”</a:t>
            </a:r>
          </a:p>
          <a:p>
            <a:endParaRPr lang="en-US" dirty="0"/>
          </a:p>
          <a:p>
            <a:r>
              <a:rPr lang="en-US" dirty="0"/>
              <a:t>In today’s gospel passage from Mark we have testimony that God proclaims Jesus as His beloved Son. What great news for those who heard it! The Son of God had become man.</a:t>
            </a:r>
          </a:p>
          <a:p>
            <a:endParaRPr lang="en-US" dirty="0"/>
          </a:p>
          <a:p>
            <a:r>
              <a:rPr lang="en-US" dirty="0"/>
              <a:t>Our lesson, however, starts with yesterday’s gospel. John the Baptist states that he must decrease, and Jesus must increase. Today, we hear him tell us that he is not worthy to untie Jesus’ sandal straps.  </a:t>
            </a:r>
          </a:p>
          <a:p>
            <a:endParaRPr lang="en-US" dirty="0"/>
          </a:p>
          <a:p>
            <a:r>
              <a:rPr lang="en-US" dirty="0"/>
              <a:t>This was confusing to some of his followers, no doubt, who most likely had high expectations of John’s status and position as a prophet. Nonetheless, with Jesus’ Baptism we see this pivot take place: Jesus must increase; John must decrease.  </a:t>
            </a:r>
          </a:p>
          <a:p>
            <a:endParaRPr lang="en-US" dirty="0"/>
          </a:p>
          <a:p>
            <a:r>
              <a:rPr lang="en-US" dirty="0"/>
              <a:t>And according to John, that pivot comes with an increase of power and grace: Jesus cleanses us with water but also unleashes the Holy Spirit to help us as His followers. </a:t>
            </a:r>
          </a:p>
          <a:p>
            <a:endParaRPr lang="en-US" dirty="0"/>
          </a:p>
          <a:p>
            <a:r>
              <a:rPr lang="en-US" dirty="0"/>
              <a:t>This IS the Good NEWS!</a:t>
            </a:r>
          </a:p>
          <a:p>
            <a:endParaRPr lang="en-US" dirty="0"/>
          </a:p>
          <a:p>
            <a:r>
              <a:rPr lang="en-US" dirty="0"/>
              <a:t> {pause}</a:t>
            </a:r>
          </a:p>
          <a:p>
            <a:endParaRPr lang="en-US" dirty="0"/>
          </a:p>
          <a:p>
            <a:r>
              <a:rPr lang="en-US" dirty="0"/>
              <a:t>Let us continue our PRAYER MOMENT with praise and petition.</a:t>
            </a:r>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endParaRPr lang="en-US" dirty="0"/>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r>
              <a:rPr lang="en-US" dirty="0"/>
              <a:t>Please join me in praying our prayers of praise …</a:t>
            </a:r>
          </a:p>
          <a:p>
            <a:endParaRPr lang="en-US" dirty="0"/>
          </a:p>
          <a:p>
            <a:r>
              <a:rPr lang="en-US" dirty="0"/>
              <a:t>[RECITE PRAYERS]</a:t>
            </a:r>
          </a:p>
          <a:p>
            <a:endParaRPr lang="en-US"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dirty="0"/>
              <a:t>Dear Jesus, thank you for bringing us together this evening for this PRAYER MOMENT. </a:t>
            </a:r>
            <a:r>
              <a:rPr lang="" dirty="0"/>
              <a:t>And t</a:t>
            </a:r>
            <a:r>
              <a:rPr lang="en-US" dirty="0"/>
              <a:t>hank you for baptizing us with water AND the Holy Spirit.</a:t>
            </a:r>
            <a:endParaRPr lang="" dirty="0"/>
          </a:p>
          <a:p>
            <a:pPr marL="0" marR="0" indent="0" algn="l" defTabSz="914400" rtl="0" eaLnBrk="1" fontAlgn="auto" latinLnBrk="0" hangingPunct="1">
              <a:lnSpc>
                <a:spcPct val="100000"/>
              </a:lnSpc>
              <a:spcBef>
                <a:spcPts val="0"/>
              </a:spcBef>
              <a:spcAft>
                <a:spcPts val="0"/>
              </a:spcAft>
              <a:buSzPct val="100000"/>
              <a:buFontTx/>
              <a:buNone/>
            </a:pPr>
            <a:endParaRPr lang="en-US" dirty="0"/>
          </a:p>
          <a:p>
            <a:pPr marL="0" marR="0" indent="0" algn="l" defTabSz="914400" rtl="0" eaLnBrk="1" fontAlgn="auto" latinLnBrk="0" hangingPunct="1">
              <a:lnSpc>
                <a:spcPct val="100000"/>
              </a:lnSpc>
              <a:spcBef>
                <a:spcPts val="0"/>
              </a:spcBef>
              <a:spcAft>
                <a:spcPts val="0"/>
              </a:spcAft>
              <a:buSzPct val="100000"/>
              <a:buFontTx/>
              <a:buNone/>
            </a:pPr>
            <a:r>
              <a:rPr lang="en-US" dirty="0"/>
              <a:t>Bless and heal</a:t>
            </a:r>
            <a:r>
              <a:rPr lang="" dirty="0"/>
              <a:t> </a:t>
            </a:r>
            <a:r>
              <a:rPr lang="en-US" dirty="0"/>
              <a:t>all</a:t>
            </a:r>
            <a:r>
              <a:rPr lang="" dirty="0"/>
              <a:t> </a:t>
            </a:r>
            <a:r>
              <a:rPr lang="en-US" dirty="0"/>
              <a:t>who</a:t>
            </a:r>
            <a:r>
              <a:rPr lang="" dirty="0"/>
              <a:t> </a:t>
            </a:r>
            <a:r>
              <a:rPr lang="en-US" dirty="0"/>
              <a:t>are</a:t>
            </a:r>
            <a:r>
              <a:rPr lang="" dirty="0"/>
              <a:t> </a:t>
            </a:r>
            <a:r>
              <a:rPr lang="en-US" dirty="0"/>
              <a:t>affected</a:t>
            </a:r>
            <a:r>
              <a:rPr lang="" dirty="0"/>
              <a:t> </a:t>
            </a:r>
            <a:r>
              <a:rPr lang="en-US" dirty="0"/>
              <a:t>by our challenging times, and send your comfort and peace to our school families. </a:t>
            </a:r>
          </a:p>
          <a:p>
            <a:pPr marL="0" marR="0" indent="0" algn="l" defTabSz="914400" rtl="0" eaLnBrk="1" fontAlgn="auto" latinLnBrk="0" hangingPunct="1">
              <a:lnSpc>
                <a:spcPct val="100000"/>
              </a:lnSpc>
              <a:spcBef>
                <a:spcPts val="0"/>
              </a:spcBef>
              <a:spcAft>
                <a:spcPts val="0"/>
              </a:spcAft>
              <a:buSzPct val="100000"/>
              <a:buFontTx/>
              <a:buNone/>
            </a:pPr>
            <a:r>
              <a:rPr lang=""/>
              <a:t> </a:t>
            </a:r>
            <a:endParaRPr lang="" dirty="0"/>
          </a:p>
          <a:p>
            <a:pPr marL="0" marR="0" indent="0" algn="l" defTabSz="914400" rtl="0" eaLnBrk="1" fontAlgn="auto" latinLnBrk="0" hangingPunct="1">
              <a:lnSpc>
                <a:spcPct val="100000"/>
              </a:lnSpc>
              <a:spcBef>
                <a:spcPts val="0"/>
              </a:spcBef>
              <a:spcAft>
                <a:spcPts val="0"/>
              </a:spcAft>
              <a:buSzPct val="100000"/>
              <a:buFontTx/>
              <a:buNone/>
            </a:pPr>
            <a:r>
              <a:rPr lang="en-US" dirty="0"/>
              <a:t>And please be with all of us as we prepare for the challenges and the joys we will face this coming week. </a:t>
            </a:r>
          </a:p>
          <a:p>
            <a:pPr marL="0" marR="0" indent="0" algn="l" defTabSz="914400" rtl="0" eaLnBrk="1" fontAlgn="auto" latinLnBrk="0" hangingPunct="1">
              <a:lnSpc>
                <a:spcPct val="100000"/>
              </a:lnSpc>
              <a:spcBef>
                <a:spcPts val="0"/>
              </a:spcBef>
              <a:spcAft>
                <a:spcPts val="0"/>
              </a:spcAft>
              <a:buSzPct val="100000"/>
              <a:buFontTx/>
              <a:buNone/>
            </a:pPr>
            <a:endParaRPr lang="en-US" dirty="0"/>
          </a:p>
          <a:p>
            <a:pPr marL="0" marR="0" indent="0" algn="l" defTabSz="914400" rtl="0" eaLnBrk="1" fontAlgn="auto" latinLnBrk="0" hangingPunct="1">
              <a:lnSpc>
                <a:spcPct val="100000"/>
              </a:lnSpc>
              <a:spcBef>
                <a:spcPts val="0"/>
              </a:spcBef>
              <a:spcAft>
                <a:spcPts val="0"/>
              </a:spcAft>
              <a:buSzPct val="100000"/>
              <a:buFontTx/>
              <a:buNone/>
            </a:pPr>
            <a:r>
              <a:rPr lang="en-US" dirty="0"/>
              <a:t>We ask this In the Name of the Father, and of the Son, and of the Holy Spirit. Amen</a:t>
            </a:r>
          </a:p>
          <a:p>
            <a:endParaRPr lang="en-US" dirty="0"/>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pPr marL="0" marR="0" indent="0" algn="l" defTabSz="914400" rtl="0" eaLnBrk="1" fontAlgn="auto" latinLnBrk="0" hangingPunct="1">
              <a:lnSpc>
                <a:spcPct val="100000"/>
              </a:lnSpc>
              <a:spcBef>
                <a:spcPts val="0"/>
              </a:spcBef>
              <a:spcAft>
                <a:spcPts val="0"/>
              </a:spcAft>
              <a:buSzPct val="100000"/>
              <a:buFontTx/>
              <a:buNone/>
            </a:pPr>
            <a:endParaRPr lang="en-US" dirty="0"/>
          </a:p>
          <a:p>
            <a:pPr marL="0" marR="0" indent="0" algn="l" defTabSz="914400" rtl="0" eaLnBrk="1" fontAlgn="auto" latinLnBrk="0" hangingPunct="1">
              <a:lnSpc>
                <a:spcPct val="100000"/>
              </a:lnSpc>
              <a:spcBef>
                <a:spcPts val="0"/>
              </a:spcBef>
              <a:spcAft>
                <a:spcPts val="0"/>
              </a:spcAft>
              <a:buSzPct val="100000"/>
              <a:buFontTx/>
              <a:buNone/>
            </a:pPr>
            <a:r>
              <a:rPr lang="en-US" dirty="0"/>
              <a:t>Thank you for joining us for Sunday650. Have a blessed week!</a:t>
            </a:r>
          </a:p>
          <a:p>
            <a:pPr marL="0" marR="0" indent="0" algn="l" defTabSz="914400" rtl="0" eaLnBrk="1" fontAlgn="auto" latinLnBrk="0" hangingPunct="1">
              <a:lnSpc>
                <a:spcPct val="100000"/>
              </a:lnSpc>
              <a:spcBef>
                <a:spcPts val="0"/>
              </a:spcBef>
              <a:spcAft>
                <a:spcPts val="0"/>
              </a:spcAft>
              <a:buSzPct val="100000"/>
              <a:buFontTx/>
              <a:buNone/>
            </a:pPr>
            <a:endParaRPr lang="en-US" dirty="0"/>
          </a:p>
          <a:p>
            <a:endParaRPr lang="en-US" dirty="0"/>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noEditPoints="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lvl="0"/>
            <a:r>
              <a:rPr lang="en-US"/>
              <a:t>Click to edit Master subtitle style</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1/9/2021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Vertical Text Placeholder 2"/>
          <p:cNvSpPr>
            <a:spLocks noGrp="1" noEditPoints="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1/9/2021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noEditPoints="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1/9/2021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Content Placeholder 2"/>
          <p:cNvSpPr>
            <a:spLocks noGrp="1" noEditPoints="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1/9/2021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noEditPoints="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1/9/2021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Content Placeholder 2"/>
          <p:cNvSpPr>
            <a:spLocks noGrp="1" noEditPoints="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EditPoints="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EditPoints="1"/>
          </p:cNvSpPr>
          <p:nvPr>
            <p:ph type="dt" sz="half" idx="10"/>
          </p:nvPr>
        </p:nvSpPr>
        <p:spPr/>
        <p:txBody>
          <a:bodyPr/>
          <a:lstStyle/>
          <a:p>
            <a:fld id="{68DD7180-8FFF-9545-AA2F-A5D17CCC2964}" type="datetimeFigureOut">
              <a:rPr lang="en-US" smtClean="0"/>
              <a:t>1/9/2021</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noEditPoints="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noEditPoints="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noEditPoints="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noEditPoints="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EditPoints="1"/>
          </p:cNvSpPr>
          <p:nvPr>
            <p:ph type="dt" sz="half" idx="10"/>
          </p:nvPr>
        </p:nvSpPr>
        <p:spPr/>
        <p:txBody>
          <a:bodyPr/>
          <a:lstStyle/>
          <a:p>
            <a:fld id="{68DD7180-8FFF-9545-AA2F-A5D17CCC2964}" type="datetimeFigureOut">
              <a:rPr lang="en-US" smtClean="0"/>
              <a:t>1/9/2021</a:t>
            </a:fld>
            <a:endParaRPr lang="en-US"/>
          </a:p>
        </p:txBody>
      </p:sp>
      <p:sp>
        <p:nvSpPr>
          <p:cNvPr id="8" name="Footer Placeholder 7"/>
          <p:cNvSpPr>
            <a:spLocks noGrp="1" noEditPoints="1"/>
          </p:cNvSpPr>
          <p:nvPr>
            <p:ph type="ftr" sz="quarter" idx="11"/>
          </p:nvPr>
        </p:nvSpPr>
        <p:spPr/>
        <p:txBody>
          <a:bodyPr/>
          <a:lstStyle/>
          <a:p>
            <a:endParaRPr lang="en-US"/>
          </a:p>
        </p:txBody>
      </p:sp>
      <p:sp>
        <p:nvSpPr>
          <p:cNvPr id="9" name="Slide Number Placeholder 8"/>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Date Placeholder 2"/>
          <p:cNvSpPr>
            <a:spLocks noGrp="1" noEditPoints="1"/>
          </p:cNvSpPr>
          <p:nvPr>
            <p:ph type="dt" sz="half" idx="10"/>
          </p:nvPr>
        </p:nvSpPr>
        <p:spPr/>
        <p:txBody>
          <a:bodyPr/>
          <a:lstStyle/>
          <a:p>
            <a:fld id="{68DD7180-8FFF-9545-AA2F-A5D17CCC2964}" type="datetimeFigureOut">
              <a:rPr lang="en-US" smtClean="0"/>
              <a:t>1/9/2021</a:t>
            </a:fld>
            <a:endParaRPr lang="en-US"/>
          </a:p>
        </p:txBody>
      </p:sp>
      <p:sp>
        <p:nvSpPr>
          <p:cNvPr id="4" name="Footer Placeholder 3"/>
          <p:cNvSpPr>
            <a:spLocks noGrp="1" noEditPoints="1"/>
          </p:cNvSpPr>
          <p:nvPr>
            <p:ph type="ftr" sz="quarter" idx="11"/>
          </p:nvPr>
        </p:nvSpPr>
        <p:spPr/>
        <p:txBody>
          <a:bodyPr/>
          <a:lstStyle/>
          <a:p>
            <a:endParaRPr lang="en-US"/>
          </a:p>
        </p:txBody>
      </p:sp>
      <p:sp>
        <p:nvSpPr>
          <p:cNvPr id="5" name="Slide Number Placeholder 4"/>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68DD7180-8FFF-9545-AA2F-A5D17CCC2964}" type="datetimeFigureOut">
              <a:rPr lang="en-US" smtClean="0"/>
              <a:t>1/9/2021</a:t>
            </a:fld>
            <a:endParaRPr lang="en-US"/>
          </a:p>
        </p:txBody>
      </p:sp>
      <p:sp>
        <p:nvSpPr>
          <p:cNvPr id="3" name="Footer Placeholder 2"/>
          <p:cNvSpPr>
            <a:spLocks noGrp="1" noEditPoints="1"/>
          </p:cNvSpPr>
          <p:nvPr>
            <p:ph type="ftr" sz="quarter" idx="1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noEditPoints="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noEditPoints="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68DD7180-8FFF-9545-AA2F-A5D17CCC2964}" type="datetimeFigureOut">
              <a:rPr lang="en-US" smtClean="0"/>
              <a:t>1/9/2021</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EditPoints="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a:p>
        </p:txBody>
      </p:sp>
      <p:sp>
        <p:nvSpPr>
          <p:cNvPr id="4" name="Text Placeholder 3"/>
          <p:cNvSpPr>
            <a:spLocks noGrp="1" noEditPoints="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68DD7180-8FFF-9545-AA2F-A5D17CCC2964}" type="datetimeFigureOut">
              <a:rPr lang="en-US" smtClean="0"/>
              <a:t>1/9/2021</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5000"/>
                <a:lumOff val="55000"/>
              </a:schemeClr>
            </a:gs>
            <a:gs pos="15000">
              <a:srgbClr val="ABC0E4"/>
            </a:gs>
            <a:gs pos="29000">
              <a:schemeClr val="accent1">
                <a:lumMod val="45000"/>
                <a:lumOff val="55000"/>
              </a:schemeClr>
            </a:gs>
            <a:gs pos="77000">
              <a:schemeClr val="accent1">
                <a:lumMod val="30000"/>
                <a:lumOff val="70000"/>
              </a:schemeClr>
            </a:gs>
            <a:gs pos="96000">
              <a:schemeClr val="accent1">
                <a:lumMod val="5000"/>
                <a:lumOff val="9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noEditPoints="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noEditPoints="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D7180-8FFF-9545-AA2F-A5D17CCC2964}" type="datetimeFigureOut">
              <a:rPr lang="en-US" smtClean="0"/>
              <a:t>1/9/2021</a:t>
            </a:fld>
            <a:endParaRPr lang="en-US"/>
          </a:p>
        </p:txBody>
      </p:sp>
      <p:sp>
        <p:nvSpPr>
          <p:cNvPr id="5" name="Footer Placeholder 4"/>
          <p:cNvSpPr>
            <a:spLocks noGrp="1" noEditPoints="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noEditPoints="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5CEAF-ED51-BE43-80B7-D8DAEBA417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dirty="0">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dirty="0">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dirty="0">
                  <a:solidFill>
                    <a:schemeClr val="accent1">
                      <a:lumMod val="50000"/>
                    </a:schemeClr>
                  </a:solidFill>
                  <a:latin typeface="Bodoni MT" panose="02070603080606020203" pitchFamily="18" charset="0"/>
                </a:rPr>
                <a:t>Chesterton Academy of Buffalo </a:t>
              </a:r>
            </a:p>
          </p:txBody>
        </p:sp>
      </p:grpSp>
      <p:sp>
        <p:nvSpPr>
          <p:cNvPr id="13" name="TextBox 12"/>
          <p:cNvSpPr txBox="1"/>
          <p:nvPr/>
        </p:nvSpPr>
        <p:spPr>
          <a:xfrm>
            <a:off x="2483126" y="1843950"/>
            <a:ext cx="7225747" cy="3170099"/>
          </a:xfrm>
          <a:prstGeom prst="rect">
            <a:avLst/>
          </a:prstGeom>
          <a:gradFill>
            <a:gsLst>
              <a:gs pos="3000">
                <a:schemeClr val="accent1">
                  <a:lumMod val="5000"/>
                  <a:lumOff val="95000"/>
                </a:schemeClr>
              </a:gs>
              <a:gs pos="100000">
                <a:schemeClr val="accent1">
                  <a:lumMod val="19000"/>
                  <a:lumOff val="81000"/>
                </a:schemeClr>
              </a:gs>
            </a:gsLst>
            <a:path path="rect">
              <a:fillToRect l="50000" t="50000" r="50000" b="50000"/>
            </a:path>
          </a:gradFill>
        </p:spPr>
        <p:txBody>
          <a:bodyPr wrap="square" rtlCol="0">
            <a:spAutoFit/>
          </a:bodyPr>
          <a:lstStyle/>
          <a:p>
            <a:pPr algn="ctr"/>
            <a:r>
              <a:rPr lang="en-US" sz="2400" b="1" dirty="0">
                <a:latin typeface="High Tower Text" panose="02040502050506030303" pitchFamily="18" charset="0"/>
              </a:rPr>
              <a:t>Our Weekly Prayer Moment </a:t>
            </a:r>
          </a:p>
          <a:p>
            <a:pPr algn="ctr"/>
            <a:r>
              <a:rPr lang="en-US" sz="2400" b="1" dirty="0">
                <a:latin typeface="High Tower Text" panose="02040502050506030303" pitchFamily="18" charset="0"/>
              </a:rPr>
              <a:t>will begin shortly.</a:t>
            </a:r>
          </a:p>
          <a:p>
            <a:pPr algn="ctr"/>
            <a:endParaRPr lang="en-US" sz="2400" b="1" dirty="0">
              <a:solidFill>
                <a:srgbClr val="FF0000"/>
              </a:solidFill>
              <a:latin typeface="High Tower Text" panose="02040502050506030303" pitchFamily="18" charset="0"/>
            </a:endParaRPr>
          </a:p>
          <a:p>
            <a:pPr algn="ctr"/>
            <a:r>
              <a:rPr lang="en-US" sz="1600" b="1" dirty="0">
                <a:solidFill>
                  <a:srgbClr val="FF0000"/>
                </a:solidFill>
                <a:latin typeface="High Tower Text" panose="02040502050506030303" pitchFamily="18" charset="0"/>
              </a:rPr>
              <a:t>Please keep our prayer time reflective and holy by keeping your audio on mute and your video turned off during our moment.</a:t>
            </a:r>
          </a:p>
          <a:p>
            <a:pPr algn="ctr"/>
            <a:endParaRPr lang="en-US" sz="1600" b="1" dirty="0">
              <a:solidFill>
                <a:srgbClr val="FF0000"/>
              </a:solidFill>
              <a:latin typeface="High Tower Text" panose="02040502050506030303" pitchFamily="18" charset="0"/>
            </a:endParaRPr>
          </a:p>
          <a:p>
            <a:pPr algn="ctr"/>
            <a:r>
              <a:rPr lang="en-US" sz="2000" b="1" dirty="0">
                <a:latin typeface="High Tower Text" panose="02040502050506030303" pitchFamily="18" charset="0"/>
              </a:rPr>
              <a:t>Thank you for joining us this week.</a:t>
            </a:r>
          </a:p>
          <a:p>
            <a:pPr algn="ctr"/>
            <a:endParaRPr lang="en-US" sz="2000" b="1" dirty="0">
              <a:latin typeface="High Tower Text" panose="02040502050506030303" pitchFamily="18" charset="0"/>
            </a:endParaRPr>
          </a:p>
          <a:p>
            <a:pPr algn="ctr"/>
            <a:endParaRPr lang="en-US" sz="2000" b="1" dirty="0">
              <a:latin typeface="High Tower Text" panose="02040502050506030303" pitchFamily="18" charset="0"/>
            </a:endParaRPr>
          </a:p>
          <a:p>
            <a:pPr algn="ctr"/>
            <a:endParaRPr lang="en-US" sz="2000" b="1" dirty="0">
              <a:latin typeface="High Tower Text" panose="0204050205050603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dirty="0">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dirty="0">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dirty="0">
                  <a:solidFill>
                    <a:schemeClr val="accent1">
                      <a:lumMod val="50000"/>
                    </a:schemeClr>
                  </a:solidFill>
                  <a:latin typeface="Bodoni MT" panose="02070603080606020203" pitchFamily="18" charset="0"/>
                </a:rPr>
                <a:t>Chesterton Academy of Buffalo </a:t>
              </a:r>
            </a:p>
          </p:txBody>
        </p:sp>
      </p:grpSp>
      <p:sp>
        <p:nvSpPr>
          <p:cNvPr id="13" name="TextBox 12"/>
          <p:cNvSpPr txBox="1"/>
          <p:nvPr/>
        </p:nvSpPr>
        <p:spPr>
          <a:xfrm>
            <a:off x="2483126" y="1573231"/>
            <a:ext cx="7225747" cy="4524315"/>
          </a:xfrm>
          <a:prstGeom prst="rect">
            <a:avLst/>
          </a:prstGeom>
          <a:gradFill>
            <a:gsLst>
              <a:gs pos="3000">
                <a:schemeClr val="accent1">
                  <a:lumMod val="5000"/>
                  <a:lumOff val="95000"/>
                </a:schemeClr>
              </a:gs>
              <a:gs pos="100000">
                <a:schemeClr val="accent1">
                  <a:lumMod val="19000"/>
                  <a:lumOff val="81000"/>
                </a:schemeClr>
              </a:gs>
            </a:gsLst>
            <a:path path="rect">
              <a:fillToRect l="50000" t="50000" r="50000" b="50000"/>
            </a:path>
          </a:gradFill>
        </p:spPr>
        <p:txBody>
          <a:bodyPr wrap="square" rtlCol="0">
            <a:spAutoFit/>
          </a:bodyPr>
          <a:lstStyle/>
          <a:p>
            <a:pPr algn="ctr"/>
            <a:r>
              <a:rPr lang="en-US" sz="2400" b="1" dirty="0">
                <a:latin typeface="High Tower Text" panose="02040502050506030303" pitchFamily="18" charset="0"/>
              </a:rPr>
              <a:t>Thank you for taking this moment to pray with us. </a:t>
            </a:r>
          </a:p>
          <a:p>
            <a:pPr algn="ctr"/>
            <a:r>
              <a:rPr lang="en-US" sz="2400" b="1" dirty="0">
                <a:latin typeface="High Tower Text" panose="02040502050506030303" pitchFamily="18" charset="0"/>
              </a:rPr>
              <a:t>Please join us again next week for </a:t>
            </a:r>
          </a:p>
          <a:p>
            <a:pPr algn="ctr"/>
            <a:endParaRPr lang="en-US" sz="2400" b="1" dirty="0">
              <a:latin typeface="High Tower Text" panose="02040502050506030303" pitchFamily="18" charset="0"/>
            </a:endParaRPr>
          </a:p>
          <a:p>
            <a:pPr algn="ctr"/>
            <a:r>
              <a:rPr lang="en-US" sz="4000" b="1" dirty="0">
                <a:latin typeface="High Tower Text" panose="02040502050506030303" pitchFamily="18" charset="0"/>
              </a:rPr>
              <a:t>Sunday 650</a:t>
            </a:r>
          </a:p>
          <a:p>
            <a:pPr algn="ctr"/>
            <a:endParaRPr lang="en-US" sz="2400" b="1" dirty="0">
              <a:latin typeface="High Tower Text" panose="02040502050506030303" pitchFamily="18" charset="0"/>
            </a:endParaRPr>
          </a:p>
          <a:p>
            <a:pPr algn="ctr"/>
            <a:r>
              <a:rPr lang="en-US" sz="2400" b="1" dirty="0">
                <a:latin typeface="High Tower Text" panose="02040502050506030303" pitchFamily="18" charset="0"/>
              </a:rPr>
              <a:t>Chesterton Academy of Buffalo’s</a:t>
            </a:r>
          </a:p>
          <a:p>
            <a:pPr algn="ctr"/>
            <a:r>
              <a:rPr lang="en-US" sz="2400" b="1" dirty="0">
                <a:latin typeface="High Tower Text" panose="02040502050506030303" pitchFamily="18" charset="0"/>
              </a:rPr>
              <a:t>Weekly Prayer Moment</a:t>
            </a:r>
          </a:p>
          <a:p>
            <a:pPr algn="ctr"/>
            <a:endParaRPr lang="en-US" sz="2400" b="1" dirty="0">
              <a:latin typeface="High Tower Text" panose="02040502050506030303" pitchFamily="18" charset="0"/>
            </a:endParaRPr>
          </a:p>
          <a:p>
            <a:pPr algn="ctr"/>
            <a:endParaRPr lang="en-US" sz="2000" b="1" dirty="0">
              <a:latin typeface="High Tower Text" panose="02040502050506030303" pitchFamily="18" charset="0"/>
            </a:endParaRPr>
          </a:p>
          <a:p>
            <a:pPr algn="ctr"/>
            <a:r>
              <a:rPr lang="en-US" sz="2000" i="1" dirty="0">
                <a:solidFill>
                  <a:srgbClr val="FF0000"/>
                </a:solidFill>
                <a:latin typeface="High Tower Text" panose="02040502050506030303" pitchFamily="18" charset="0"/>
              </a:rPr>
              <a:t>If you would like to become a Faith Partner, or have an intention that we can raise up during our Weekly Prayer Moment, please email </a:t>
            </a:r>
          </a:p>
          <a:p>
            <a:pPr algn="ctr"/>
            <a:r>
              <a:rPr lang="en-US" sz="2000" i="1" dirty="0">
                <a:solidFill>
                  <a:srgbClr val="FF0000"/>
                </a:solidFill>
                <a:latin typeface="High Tower Text" panose="02040502050506030303" pitchFamily="18" charset="0"/>
              </a:rPr>
              <a:t>CABprayers@gmail.com</a:t>
            </a:r>
            <a:endParaRPr lang="en-US" sz="2000" i="1" dirty="0">
              <a:latin typeface="High Tower Text" panose="020405020505060303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dirty="0">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dirty="0">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dirty="0">
                  <a:solidFill>
                    <a:schemeClr val="accent1">
                      <a:lumMod val="50000"/>
                    </a:schemeClr>
                  </a:solidFill>
                  <a:latin typeface="Bodoni MT" panose="02070603080606020203" pitchFamily="18" charset="0"/>
                </a:rPr>
                <a:t>Chesterton Academy of Buffalo </a:t>
              </a:r>
            </a:p>
          </p:txBody>
        </p:sp>
      </p:grpSp>
      <p:sp>
        <p:nvSpPr>
          <p:cNvPr id="9" name="TextBox 8"/>
          <p:cNvSpPr txBox="1"/>
          <p:nvPr/>
        </p:nvSpPr>
        <p:spPr>
          <a:xfrm>
            <a:off x="6542690" y="6463236"/>
            <a:ext cx="5145727" cy="261610"/>
          </a:xfrm>
          <a:prstGeom prst="rect">
            <a:avLst/>
          </a:prstGeom>
          <a:noFill/>
        </p:spPr>
        <p:txBody>
          <a:bodyPr wrap="square" rtlCol="0">
            <a:spAutoFit/>
          </a:bodyPr>
          <a:lstStyle/>
          <a:p>
            <a:r>
              <a:rPr lang="en-US" sz="1100" dirty="0">
                <a:solidFill>
                  <a:srgbClr val="FF0000"/>
                </a:solidFill>
                <a:latin typeface="High Tower Text" panose="02040502050506030303" pitchFamily="18" charset="0"/>
              </a:rPr>
              <a:t>Please keep our prayer time reflective by keeping your audio on mute and video off.</a:t>
            </a:r>
          </a:p>
        </p:txBody>
      </p:sp>
      <p:sp>
        <p:nvSpPr>
          <p:cNvPr id="16" name="Rectangle 15"/>
          <p:cNvSpPr/>
          <p:nvPr/>
        </p:nvSpPr>
        <p:spPr>
          <a:xfrm>
            <a:off x="991555" y="1876142"/>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a:solidFill>
                  <a:schemeClr val="tx1"/>
                </a:solidFill>
                <a:latin typeface="High Tower Text" panose="02040502050506030303" pitchFamily="18" charset="0"/>
              </a:rPr>
              <a:t>Come Holy Spirit!</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Fill the hearts of Your faithful and enkindle in them the fire of Your love,</a:t>
            </a:r>
          </a:p>
          <a:p>
            <a:pPr>
              <a:spcAft>
                <a:spcPts val="600"/>
              </a:spcAft>
            </a:pPr>
            <a:r>
              <a:rPr lang="en-US" sz="1400" b="1" dirty="0">
                <a:solidFill>
                  <a:schemeClr val="tx1"/>
                </a:solidFill>
                <a:latin typeface="High Tower Text" panose="02040502050506030303" pitchFamily="18" charset="0"/>
              </a:rPr>
              <a:t>send forth Your Spirit and they shall be created,</a:t>
            </a:r>
          </a:p>
          <a:p>
            <a:pPr>
              <a:spcAft>
                <a:spcPts val="600"/>
              </a:spcAft>
            </a:pPr>
            <a:r>
              <a:rPr lang="en-US" sz="1400" b="1" dirty="0">
                <a:solidFill>
                  <a:schemeClr val="tx1"/>
                </a:solidFill>
                <a:latin typeface="High Tower Text" panose="02040502050506030303" pitchFamily="18" charset="0"/>
              </a:rPr>
              <a:t>and You shall renew the face of the earth. </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Let us pray:</a:t>
            </a:r>
          </a:p>
          <a:p>
            <a:pPr>
              <a:spcAft>
                <a:spcPts val="600"/>
              </a:spcAft>
            </a:pPr>
            <a:endParaRPr lang="en-US" sz="1400" b="1" i="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R: O God, who by the light of the Holy Spirit,</a:t>
            </a:r>
          </a:p>
          <a:p>
            <a:pPr>
              <a:spcAft>
                <a:spcPts val="600"/>
              </a:spcAft>
            </a:pPr>
            <a:r>
              <a:rPr lang="en-US" sz="1400" b="1" i="1" dirty="0">
                <a:solidFill>
                  <a:schemeClr val="tx1"/>
                </a:solidFill>
                <a:latin typeface="High Tower Text" panose="02040502050506030303" pitchFamily="18" charset="0"/>
              </a:rPr>
              <a:t>did instruct the hearts of the faithful,</a:t>
            </a:r>
          </a:p>
          <a:p>
            <a:pPr>
              <a:spcAft>
                <a:spcPts val="600"/>
              </a:spcAft>
            </a:pPr>
            <a:r>
              <a:rPr lang="en-US" sz="1400" b="1" i="1" dirty="0">
                <a:solidFill>
                  <a:schemeClr val="tx1"/>
                </a:solidFill>
                <a:latin typeface="High Tower Text" panose="02040502050506030303" pitchFamily="18" charset="0"/>
              </a:rPr>
              <a:t>grant us in the same Spirit to be truly wise and ever to rejoice in his consolation.</a:t>
            </a:r>
          </a:p>
          <a:p>
            <a:pPr>
              <a:spcAft>
                <a:spcPts val="600"/>
              </a:spcAft>
            </a:pPr>
            <a:endParaRPr lang="en-US" sz="1400" b="1" i="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Through Christ our Lord.  Amen</a:t>
            </a:r>
          </a:p>
          <a:p>
            <a:pPr algn="ctr"/>
            <a:endParaRPr lang="en-US" dirty="0"/>
          </a:p>
        </p:txBody>
      </p:sp>
      <p:pic>
        <p:nvPicPr>
          <p:cNvPr id="2" name="Picture 2">
            <a:extLst>
              <a:ext uri="{FF2B5EF4-FFF2-40B4-BE49-F238E27FC236}">
                <a16:creationId xmlns:a16="http://schemas.microsoft.com/office/drawing/2014/main" id="{C5605376-BB3C-C143-B913-A2A489971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177" y="1099008"/>
            <a:ext cx="5020917" cy="49373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dirty="0">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dirty="0">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dirty="0">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1002371" y="1876142"/>
            <a:ext cx="4137035" cy="4699614"/>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400" b="1" u="sng" dirty="0">
                <a:solidFill>
                  <a:schemeClr val="tx1"/>
                </a:solidFill>
                <a:latin typeface="High Tower Text" panose="02040502050506030303" pitchFamily="18" charset="0"/>
              </a:rPr>
              <a:t>Today’s Good News Reminder</a:t>
            </a:r>
          </a:p>
          <a:p>
            <a:pPr>
              <a:spcAft>
                <a:spcPts val="600"/>
              </a:spcAft>
            </a:pPr>
            <a:r>
              <a:rPr lang="en-US" sz="1400" b="1" i="1" dirty="0">
                <a:solidFill>
                  <a:schemeClr val="tx1"/>
                </a:solidFill>
                <a:latin typeface="High Tower Text" panose="02040502050506030303" pitchFamily="18" charset="0"/>
              </a:rPr>
              <a:t>Mark 1: </a:t>
            </a:r>
          </a:p>
          <a:p>
            <a:pPr>
              <a:spcAft>
                <a:spcPts val="600"/>
              </a:spcAft>
            </a:pPr>
            <a:r>
              <a:rPr lang="en-US" sz="1200" b="1" dirty="0">
                <a:solidFill>
                  <a:schemeClr val="tx1"/>
                </a:solidFill>
                <a:latin typeface="High Tower Text" panose="02040502050506030303" pitchFamily="18" charset="0"/>
              </a:rPr>
              <a:t>This is what John the Baptist proclaimed: “One mightier than I is coming after me. I am not worthy to stoop and loosen the thongs of his sandals. </a:t>
            </a:r>
          </a:p>
          <a:p>
            <a:pPr>
              <a:spcAft>
                <a:spcPts val="600"/>
              </a:spcAft>
            </a:pPr>
            <a:r>
              <a:rPr lang="en-US" sz="1200" b="1" dirty="0">
                <a:solidFill>
                  <a:schemeClr val="tx1"/>
                </a:solidFill>
                <a:latin typeface="High Tower Text" panose="02040502050506030303" pitchFamily="18" charset="0"/>
              </a:rPr>
              <a:t>I have baptized you with water; he will baptize you with the Holy Spirit.”</a:t>
            </a:r>
          </a:p>
          <a:p>
            <a:pPr>
              <a:spcAft>
                <a:spcPts val="600"/>
              </a:spcAft>
            </a:pPr>
            <a:endParaRPr lang="en-US" sz="1200" b="1" dirty="0">
              <a:solidFill>
                <a:schemeClr val="tx1"/>
              </a:solidFill>
              <a:latin typeface="High Tower Text" panose="02040502050506030303" pitchFamily="18" charset="0"/>
            </a:endParaRPr>
          </a:p>
          <a:p>
            <a:pPr>
              <a:spcAft>
                <a:spcPts val="600"/>
              </a:spcAft>
            </a:pPr>
            <a:r>
              <a:rPr lang="en-US" sz="1200" b="1" dirty="0">
                <a:solidFill>
                  <a:schemeClr val="tx1"/>
                </a:solidFill>
                <a:latin typeface="High Tower Text" panose="02040502050506030303" pitchFamily="18" charset="0"/>
              </a:rPr>
              <a:t>It happened in those days that Jesus came from Nazareth of Galilee and was baptized in the Jordan by John.</a:t>
            </a:r>
          </a:p>
          <a:p>
            <a:pPr>
              <a:spcAft>
                <a:spcPts val="600"/>
              </a:spcAft>
            </a:pPr>
            <a:r>
              <a:rPr lang="en-US" sz="1200" b="1" dirty="0">
                <a:solidFill>
                  <a:schemeClr val="tx1"/>
                </a:solidFill>
                <a:latin typeface="High Tower Text" panose="02040502050506030303" pitchFamily="18" charset="0"/>
              </a:rPr>
              <a:t>On coming up out of the water he saw the heavens being torn open and the Spirit, like a dove, descending upon him.</a:t>
            </a:r>
          </a:p>
          <a:p>
            <a:pPr>
              <a:spcAft>
                <a:spcPts val="600"/>
              </a:spcAft>
            </a:pPr>
            <a:r>
              <a:rPr lang="en-US" sz="1200" b="1" dirty="0">
                <a:solidFill>
                  <a:schemeClr val="tx1"/>
                </a:solidFill>
                <a:latin typeface="High Tower Text" panose="02040502050506030303" pitchFamily="18" charset="0"/>
              </a:rPr>
              <a:t>And a voice came from the heavens, </a:t>
            </a:r>
          </a:p>
          <a:p>
            <a:pPr>
              <a:spcAft>
                <a:spcPts val="600"/>
              </a:spcAft>
            </a:pPr>
            <a:r>
              <a:rPr lang="en-US" sz="1200" b="1" dirty="0">
                <a:solidFill>
                  <a:schemeClr val="tx1"/>
                </a:solidFill>
                <a:latin typeface="High Tower Text" panose="02040502050506030303" pitchFamily="18" charset="0"/>
              </a:rPr>
              <a:t>“You are my beloved Son; with you I am well pleased.”</a:t>
            </a:r>
          </a:p>
        </p:txBody>
      </p:sp>
      <p:pic>
        <p:nvPicPr>
          <p:cNvPr id="4" name="Picture 3" descr="A sunset over a body of water&#10;&#10;Description automatically generated">
            <a:extLst>
              <a:ext uri="{FF2B5EF4-FFF2-40B4-BE49-F238E27FC236}">
                <a16:creationId xmlns:a16="http://schemas.microsoft.com/office/drawing/2014/main" id="{2CCE3D54-B1AA-4B84-A0F8-293D36483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913" y="1304525"/>
            <a:ext cx="5665266" cy="4248950"/>
          </a:xfrm>
          <a:prstGeom prst="rect">
            <a:avLst/>
          </a:prstGeom>
        </p:spPr>
      </p:pic>
      <p:sp>
        <p:nvSpPr>
          <p:cNvPr id="14" name="TextBox 13">
            <a:extLst>
              <a:ext uri="{FF2B5EF4-FFF2-40B4-BE49-F238E27FC236}">
                <a16:creationId xmlns:a16="http://schemas.microsoft.com/office/drawing/2014/main" id="{395F3998-418B-4B47-81E3-4E5F5410F9D1}"/>
              </a:ext>
            </a:extLst>
          </p:cNvPr>
          <p:cNvSpPr txBox="1"/>
          <p:nvPr/>
        </p:nvSpPr>
        <p:spPr>
          <a:xfrm>
            <a:off x="6542690" y="6455353"/>
            <a:ext cx="5145727" cy="261610"/>
          </a:xfrm>
          <a:prstGeom prst="rect">
            <a:avLst/>
          </a:prstGeom>
          <a:noFill/>
        </p:spPr>
        <p:txBody>
          <a:bodyPr wrap="square" rtlCol="0">
            <a:spAutoFit/>
          </a:bodyPr>
          <a:lstStyle/>
          <a:p>
            <a:r>
              <a:rPr lang="en-US" sz="1100" dirty="0">
                <a:solidFill>
                  <a:srgbClr val="FF0000"/>
                </a:solidFill>
                <a:latin typeface="High Tower Text" panose="02040502050506030303" pitchFamily="18" charset="0"/>
              </a:rPr>
              <a:t>Please keep our prayer time reflective by keeping your audio on mute and video off.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dirty="0">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dirty="0">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2"/>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dirty="0">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1097782" y="1876143"/>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Heavenly Father, we thank you for</a:t>
            </a:r>
          </a:p>
          <a:p>
            <a:pPr algn="ctr">
              <a:spcAft>
                <a:spcPts val="600"/>
              </a:spcAft>
            </a:pPr>
            <a:r>
              <a:rPr lang="en-US" sz="1600" b="1" dirty="0">
                <a:solidFill>
                  <a:srgbClr val="C00000"/>
                </a:solidFill>
                <a:latin typeface="High Tower Text" panose="02040502050506030303" pitchFamily="18" charset="0"/>
              </a:rPr>
              <a:t>Our Chesterton school community, our administration, our teachers, and our families</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R:    Continue to shower Your love upon them.</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Please watch over us this week, as we work to form students who are intellectually strong and who grow ever closer to You in faith. </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For this we pray.</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R:    Lord, hear us.</a:t>
            </a:r>
          </a:p>
          <a:p>
            <a:pPr algn="ctr"/>
            <a:endParaRPr lang="en-US" dirty="0"/>
          </a:p>
        </p:txBody>
      </p:sp>
      <p:pic>
        <p:nvPicPr>
          <p:cNvPr id="3" name="Picture 2">
            <a:extLst>
              <a:ext uri="{FF2B5EF4-FFF2-40B4-BE49-F238E27FC236}">
                <a16:creationId xmlns:a16="http://schemas.microsoft.com/office/drawing/2014/main" id="{C903DF8F-101B-46ED-AD39-1FED7250D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909" y="2176955"/>
            <a:ext cx="4219247" cy="2812831"/>
          </a:xfrm>
          <a:prstGeom prst="rect">
            <a:avLst/>
          </a:prstGeom>
        </p:spPr>
      </p:pic>
      <p:sp>
        <p:nvSpPr>
          <p:cNvPr id="13" name="TextBox 12">
            <a:extLst>
              <a:ext uri="{FF2B5EF4-FFF2-40B4-BE49-F238E27FC236}">
                <a16:creationId xmlns:a16="http://schemas.microsoft.com/office/drawing/2014/main" id="{9A5F96CA-437F-4651-AF7A-4315CEBF82E2}"/>
              </a:ext>
            </a:extLst>
          </p:cNvPr>
          <p:cNvSpPr txBox="1"/>
          <p:nvPr/>
        </p:nvSpPr>
        <p:spPr>
          <a:xfrm>
            <a:off x="6542690" y="6455353"/>
            <a:ext cx="5145727" cy="261610"/>
          </a:xfrm>
          <a:prstGeom prst="rect">
            <a:avLst/>
          </a:prstGeom>
          <a:noFill/>
        </p:spPr>
        <p:txBody>
          <a:bodyPr wrap="square" rtlCol="0">
            <a:spAutoFit/>
          </a:bodyPr>
          <a:lstStyle/>
          <a:p>
            <a:r>
              <a:rPr lang="en-US" sz="1100" dirty="0">
                <a:solidFill>
                  <a:srgbClr val="FF0000"/>
                </a:solidFill>
                <a:latin typeface="High Tower Text" panose="02040502050506030303" pitchFamily="18" charset="0"/>
              </a:rPr>
              <a:t>Please keep our prayer time reflective by keeping your audio on mute and video off.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dirty="0">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dirty="0">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2"/>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dirty="0">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991555" y="1876142"/>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Heavenly Father, we thank you for</a:t>
            </a:r>
          </a:p>
          <a:p>
            <a:pPr algn="ctr">
              <a:spcAft>
                <a:spcPts val="600"/>
              </a:spcAft>
            </a:pPr>
            <a:r>
              <a:rPr lang="en-US" sz="1600" b="1" dirty="0">
                <a:solidFill>
                  <a:srgbClr val="C00000"/>
                </a:solidFill>
                <a:latin typeface="High Tower Text" panose="02040502050506030303" pitchFamily="18" charset="0"/>
              </a:rPr>
              <a:t>Our school’s home at Sacred Heart of Jesus parish, and </a:t>
            </a:r>
            <a:r>
              <a:rPr lang="en-US" sz="1600" b="1">
                <a:solidFill>
                  <a:srgbClr val="C00000"/>
                </a:solidFill>
                <a:latin typeface="High Tower Text" panose="02040502050506030303" pitchFamily="18" charset="0"/>
              </a:rPr>
              <a:t>for</a:t>
            </a:r>
            <a:r>
              <a:rPr lang="en-US" sz="1600" b="1" dirty="0">
                <a:solidFill>
                  <a:srgbClr val="C00000"/>
                </a:solidFill>
                <a:latin typeface="High Tower Text" panose="02040502050506030303" pitchFamily="18" charset="0"/>
              </a:rPr>
              <a:t> the parish’s family  </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R:    Continue to shower Your love upon them.</a:t>
            </a:r>
            <a:endParaRPr lang="en-US" sz="1400" b="1" dirty="0">
              <a:solidFill>
                <a:schemeClr val="tx1"/>
              </a:solidFill>
              <a:latin typeface="High Tower Text" panose="02040502050506030303" pitchFamily="18" charset="0"/>
            </a:endParaRP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Please bless all they endeavor to undertake in Your Holy Name. </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For this we pray.</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R:    Lord, hear us.</a:t>
            </a:r>
          </a:p>
          <a:p>
            <a:pPr algn="ctr"/>
            <a:endParaRPr lang="en-US" dirty="0"/>
          </a:p>
        </p:txBody>
      </p:sp>
      <p:pic>
        <p:nvPicPr>
          <p:cNvPr id="4" name="Picture 3" descr="A house with trees in the background&#10;&#10;Description automatically generated">
            <a:extLst>
              <a:ext uri="{FF2B5EF4-FFF2-40B4-BE49-F238E27FC236}">
                <a16:creationId xmlns:a16="http://schemas.microsoft.com/office/drawing/2014/main" id="{05CB7EEB-7437-4B2B-92B9-9FA6DDFF6D21}"/>
              </a:ext>
            </a:extLst>
          </p:cNvPr>
          <p:cNvPicPr>
            <a:picLocks noChangeAspect="1"/>
          </p:cNvPicPr>
          <p:nvPr/>
        </p:nvPicPr>
        <p:blipFill rotWithShape="1">
          <a:blip r:embed="rId3">
            <a:extLst>
              <a:ext uri="{28A0092B-C50C-407E-A947-70E740481C1C}">
                <a14:useLocalDpi xmlns:a14="http://schemas.microsoft.com/office/drawing/2010/main" val="0"/>
              </a:ext>
            </a:extLst>
          </a:blip>
          <a:srcRect t="19902" b="15687"/>
          <a:stretch/>
        </p:blipFill>
        <p:spPr>
          <a:xfrm>
            <a:off x="5396250" y="2417245"/>
            <a:ext cx="6464487" cy="2775856"/>
          </a:xfrm>
          <a:prstGeom prst="rect">
            <a:avLst/>
          </a:prstGeom>
        </p:spPr>
      </p:pic>
      <p:sp>
        <p:nvSpPr>
          <p:cNvPr id="13" name="TextBox 12">
            <a:extLst>
              <a:ext uri="{FF2B5EF4-FFF2-40B4-BE49-F238E27FC236}">
                <a16:creationId xmlns:a16="http://schemas.microsoft.com/office/drawing/2014/main" id="{1F52D033-3F2C-4F50-89E8-DEB09D0399B9}"/>
              </a:ext>
            </a:extLst>
          </p:cNvPr>
          <p:cNvSpPr txBox="1"/>
          <p:nvPr/>
        </p:nvSpPr>
        <p:spPr>
          <a:xfrm>
            <a:off x="6542690" y="6455353"/>
            <a:ext cx="5145727" cy="261610"/>
          </a:xfrm>
          <a:prstGeom prst="rect">
            <a:avLst/>
          </a:prstGeom>
          <a:noFill/>
        </p:spPr>
        <p:txBody>
          <a:bodyPr wrap="square" rtlCol="0">
            <a:spAutoFit/>
          </a:bodyPr>
          <a:lstStyle/>
          <a:p>
            <a:r>
              <a:rPr lang="en-US" sz="1100" dirty="0">
                <a:solidFill>
                  <a:srgbClr val="FF0000"/>
                </a:solidFill>
                <a:latin typeface="High Tower Text" panose="02040502050506030303" pitchFamily="18" charset="0"/>
              </a:rPr>
              <a:t>Please keep our prayer time reflective by keeping your audio on mute and video off.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dirty="0">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dirty="0">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2"/>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dirty="0">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991555" y="1876142"/>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Heavenly Father, we thank you for</a:t>
            </a:r>
          </a:p>
          <a:p>
            <a:pPr algn="ctr">
              <a:spcAft>
                <a:spcPts val="600"/>
              </a:spcAft>
            </a:pPr>
            <a:r>
              <a:rPr lang="en-US" sz="1600" b="1" dirty="0">
                <a:solidFill>
                  <a:srgbClr val="C00000"/>
                </a:solidFill>
                <a:latin typeface="High Tower Text" panose="02040502050506030303" pitchFamily="18" charset="0"/>
              </a:rPr>
              <a:t>Our Faith Partners who raise up our school in their prayers to You, and for all who </a:t>
            </a:r>
            <a:r>
              <a:rPr lang="en-US" sz="1600" b="1">
                <a:solidFill>
                  <a:srgbClr val="C00000"/>
                </a:solidFill>
                <a:latin typeface="High Tower Text" panose="02040502050506030303" pitchFamily="18" charset="0"/>
              </a:rPr>
              <a:t>have requested our prayers</a:t>
            </a:r>
            <a:endParaRPr lang="en-US" sz="1600" b="1" dirty="0">
              <a:solidFill>
                <a:srgbClr val="C00000"/>
              </a:solidFill>
              <a:latin typeface="High Tower Text" panose="02040502050506030303" pitchFamily="18" charset="0"/>
            </a:endParaRP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R:    Continue to shower Your love upon them.</a:t>
            </a:r>
            <a:endParaRPr lang="en-US" sz="1400" b="1" dirty="0">
              <a:solidFill>
                <a:schemeClr val="tx1"/>
              </a:solidFill>
              <a:latin typeface="High Tower Text" panose="02040502050506030303" pitchFamily="18" charset="0"/>
            </a:endParaRP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Please send your angels to comfort them, guide them, and inspire them. We offer you their intentions this evening. Grant their requests in accordance with Your holy will. </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For this we pray.</a:t>
            </a:r>
          </a:p>
          <a:p>
            <a:pPr>
              <a:spcAft>
                <a:spcPts val="600"/>
              </a:spcAft>
            </a:pPr>
            <a:endParaRPr lang="en-US" sz="1400" b="1" i="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R:    Lord, hear us.</a:t>
            </a:r>
          </a:p>
          <a:p>
            <a:pPr algn="ctr"/>
            <a:endParaRPr lang="en-US" dirty="0"/>
          </a:p>
        </p:txBody>
      </p:sp>
      <p:pic>
        <p:nvPicPr>
          <p:cNvPr id="4" name="Picture 3" descr="A picture containing diagram&#10;&#10;Description automatically generated">
            <a:extLst>
              <a:ext uri="{FF2B5EF4-FFF2-40B4-BE49-F238E27FC236}">
                <a16:creationId xmlns:a16="http://schemas.microsoft.com/office/drawing/2014/main" id="{65EC8580-6937-4215-B75B-70B6EF224BA3}"/>
              </a:ext>
            </a:extLst>
          </p:cNvPr>
          <p:cNvPicPr>
            <a:picLocks noChangeAspect="1"/>
          </p:cNvPicPr>
          <p:nvPr/>
        </p:nvPicPr>
        <p:blipFill rotWithShape="1">
          <a:blip r:embed="rId3">
            <a:extLst>
              <a:ext uri="{28A0092B-C50C-407E-A947-70E740481C1C}">
                <a14:useLocalDpi xmlns:a14="http://schemas.microsoft.com/office/drawing/2010/main" val="0"/>
              </a:ext>
            </a:extLst>
          </a:blip>
          <a:srcRect b="5329"/>
          <a:stretch/>
        </p:blipFill>
        <p:spPr>
          <a:xfrm>
            <a:off x="7802852" y="508103"/>
            <a:ext cx="1703755" cy="1379409"/>
          </a:xfrm>
          <a:prstGeom prst="rect">
            <a:avLst/>
          </a:prstGeom>
        </p:spPr>
      </p:pic>
      <p:pic>
        <p:nvPicPr>
          <p:cNvPr id="18" name="Picture 17" descr="A picture containing text, furniture, old, chest of drawers&#10;&#10;Description automatically generated">
            <a:extLst>
              <a:ext uri="{FF2B5EF4-FFF2-40B4-BE49-F238E27FC236}">
                <a16:creationId xmlns:a16="http://schemas.microsoft.com/office/drawing/2014/main" id="{8EE353BF-3767-48BE-AD0E-6B1DC9A50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727136" y="2688747"/>
            <a:ext cx="3855186" cy="2891390"/>
          </a:xfrm>
          <a:prstGeom prst="rect">
            <a:avLst/>
          </a:prstGeom>
        </p:spPr>
      </p:pic>
      <p:sp>
        <p:nvSpPr>
          <p:cNvPr id="19" name="TextBox 18">
            <a:extLst>
              <a:ext uri="{FF2B5EF4-FFF2-40B4-BE49-F238E27FC236}">
                <a16:creationId xmlns:a16="http://schemas.microsoft.com/office/drawing/2014/main" id="{B78E5968-80EF-42E2-B360-4DDE3AF70A08}"/>
              </a:ext>
            </a:extLst>
          </p:cNvPr>
          <p:cNvSpPr txBox="1"/>
          <p:nvPr/>
        </p:nvSpPr>
        <p:spPr>
          <a:xfrm>
            <a:off x="6542690" y="6455353"/>
            <a:ext cx="5145727" cy="261610"/>
          </a:xfrm>
          <a:prstGeom prst="rect">
            <a:avLst/>
          </a:prstGeom>
          <a:noFill/>
        </p:spPr>
        <p:txBody>
          <a:bodyPr wrap="square" rtlCol="0">
            <a:spAutoFit/>
          </a:bodyPr>
          <a:lstStyle/>
          <a:p>
            <a:r>
              <a:rPr lang="en-US" sz="1100" dirty="0">
                <a:solidFill>
                  <a:srgbClr val="FF0000"/>
                </a:solidFill>
                <a:latin typeface="High Tower Text" panose="02040502050506030303" pitchFamily="18" charset="0"/>
              </a:rPr>
              <a:t>Please keep our prayer time reflective by keeping your audio on mute and video off.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dirty="0">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dirty="0">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2"/>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dirty="0">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991555" y="1876142"/>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Heavenly Father, we thank you for</a:t>
            </a:r>
          </a:p>
          <a:p>
            <a:pPr algn="ctr">
              <a:spcAft>
                <a:spcPts val="600"/>
              </a:spcAft>
            </a:pPr>
            <a:r>
              <a:rPr lang="en-US" sz="1600" b="1" dirty="0">
                <a:solidFill>
                  <a:srgbClr val="C00000"/>
                </a:solidFill>
                <a:latin typeface="High Tower Text" panose="02040502050506030303" pitchFamily="18" charset="0"/>
              </a:rPr>
              <a:t>Our benefactors, who generously give their time, talent, and treasure to our school</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R:    Continue to shower Your love upon them.</a:t>
            </a:r>
            <a:endParaRPr lang="en-US" sz="1400" b="1" dirty="0">
              <a:solidFill>
                <a:schemeClr val="tx1"/>
              </a:solidFill>
              <a:latin typeface="High Tower Text" panose="02040502050506030303" pitchFamily="18" charset="0"/>
            </a:endParaRP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Please be with them in all they do and draw them ever closer to You. </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For this we pray.</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R:    Lord, hear us.</a:t>
            </a:r>
          </a:p>
          <a:p>
            <a:pPr algn="ctr"/>
            <a:endParaRPr lang="en-US" dirty="0"/>
          </a:p>
        </p:txBody>
      </p:sp>
      <p:pic>
        <p:nvPicPr>
          <p:cNvPr id="3" name="Picture 2" descr="Logo&#10;&#10;Description automatically generated">
            <a:extLst>
              <a:ext uri="{FF2B5EF4-FFF2-40B4-BE49-F238E27FC236}">
                <a16:creationId xmlns:a16="http://schemas.microsoft.com/office/drawing/2014/main" id="{1CED2BAC-FC79-48A2-8752-BF45D37CB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297" y="2273878"/>
            <a:ext cx="5730190" cy="2938105"/>
          </a:xfrm>
          <a:prstGeom prst="rect">
            <a:avLst/>
          </a:prstGeom>
        </p:spPr>
      </p:pic>
      <p:sp>
        <p:nvSpPr>
          <p:cNvPr id="13" name="TextBox 12">
            <a:extLst>
              <a:ext uri="{FF2B5EF4-FFF2-40B4-BE49-F238E27FC236}">
                <a16:creationId xmlns:a16="http://schemas.microsoft.com/office/drawing/2014/main" id="{9A93199F-99A1-4EB6-87AE-6A757C87A2D3}"/>
              </a:ext>
            </a:extLst>
          </p:cNvPr>
          <p:cNvSpPr txBox="1"/>
          <p:nvPr/>
        </p:nvSpPr>
        <p:spPr>
          <a:xfrm>
            <a:off x="6542690" y="6455353"/>
            <a:ext cx="5145727" cy="261610"/>
          </a:xfrm>
          <a:prstGeom prst="rect">
            <a:avLst/>
          </a:prstGeom>
          <a:noFill/>
        </p:spPr>
        <p:txBody>
          <a:bodyPr wrap="square" rtlCol="0">
            <a:spAutoFit/>
          </a:bodyPr>
          <a:lstStyle/>
          <a:p>
            <a:r>
              <a:rPr lang="en-US" sz="1100" dirty="0">
                <a:solidFill>
                  <a:srgbClr val="FF0000"/>
                </a:solidFill>
                <a:latin typeface="High Tower Text" panose="02040502050506030303" pitchFamily="18" charset="0"/>
              </a:rPr>
              <a:t>Please keep our prayer time reflective by keeping your audio on mute and video off.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dirty="0">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dirty="0">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dirty="0">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991555" y="1876142"/>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Heavenly Father, please bless us this week, as we:</a:t>
            </a:r>
          </a:p>
          <a:p>
            <a:pPr>
              <a:spcAft>
                <a:spcPts val="600"/>
              </a:spcAft>
            </a:pPr>
            <a:endParaRPr lang="en-US" sz="1600" b="1" dirty="0">
              <a:solidFill>
                <a:srgbClr val="C00000"/>
              </a:solidFill>
              <a:latin typeface="High Tower Text" panose="02040502050506030303" pitchFamily="18" charset="0"/>
            </a:endParaRPr>
          </a:p>
          <a:p>
            <a:pPr marL="285750" indent="-285750">
              <a:spcAft>
                <a:spcPts val="600"/>
              </a:spcAft>
              <a:buFont typeface="Wingdings" panose="05000000000000000000" pitchFamily="2" charset="2"/>
              <a:buChar char="v"/>
            </a:pPr>
            <a:r>
              <a:rPr lang="en-US" sz="1600" b="1" dirty="0">
                <a:solidFill>
                  <a:srgbClr val="C00000"/>
                </a:solidFill>
                <a:latin typeface="High Tower Text" panose="02040502050506030303" pitchFamily="18" charset="0"/>
              </a:rPr>
              <a:t>Share our school with new families during our upcoming Open Houses</a:t>
            </a:r>
          </a:p>
          <a:p>
            <a:pPr marL="285750" indent="-285750">
              <a:spcAft>
                <a:spcPts val="600"/>
              </a:spcAft>
              <a:buFont typeface="Wingdings" panose="05000000000000000000" pitchFamily="2" charset="2"/>
              <a:buChar char="v"/>
            </a:pPr>
            <a:r>
              <a:rPr lang="en-US" sz="1600" b="1" dirty="0">
                <a:solidFill>
                  <a:srgbClr val="C00000"/>
                </a:solidFill>
                <a:latin typeface="High Tower Text" panose="02040502050506030303" pitchFamily="18" charset="0"/>
              </a:rPr>
              <a:t>Prepare our students for their upcoming mid-term exams. </a:t>
            </a:r>
          </a:p>
          <a:p>
            <a:pPr marL="285750" indent="-285750">
              <a:spcAft>
                <a:spcPts val="600"/>
              </a:spcAft>
              <a:buFont typeface="Wingdings" panose="05000000000000000000" pitchFamily="2" charset="2"/>
              <a:buChar char="v"/>
            </a:pPr>
            <a:r>
              <a:rPr lang="en-US" sz="1600" b="1" dirty="0">
                <a:solidFill>
                  <a:srgbClr val="C00000"/>
                </a:solidFill>
                <a:latin typeface="High Tower Text" panose="02040502050506030303" pitchFamily="18" charset="0"/>
              </a:rPr>
              <a:t>Prepare our 2021 fundraising efforts</a:t>
            </a:r>
          </a:p>
          <a:p>
            <a:pPr marL="285750" indent="-285750">
              <a:spcAft>
                <a:spcPts val="600"/>
              </a:spcAft>
              <a:buFont typeface="Wingdings" panose="05000000000000000000" pitchFamily="2" charset="2"/>
              <a:buChar char="v"/>
            </a:pPr>
            <a:r>
              <a:rPr lang="en-US" sz="1600" b="1" dirty="0">
                <a:solidFill>
                  <a:srgbClr val="C00000"/>
                </a:solidFill>
                <a:latin typeface="High Tower Text" panose="02040502050506030303" pitchFamily="18" charset="0"/>
              </a:rPr>
              <a:t>Continue working on our school’s strategic planning</a:t>
            </a:r>
          </a:p>
          <a:p>
            <a:pPr marL="285750" indent="-285750">
              <a:spcAft>
                <a:spcPts val="600"/>
              </a:spcAft>
              <a:buFont typeface="Wingdings" panose="05000000000000000000" pitchFamily="2" charset="2"/>
              <a:buChar char="v"/>
            </a:pPr>
            <a:r>
              <a:rPr lang="en-US" sz="1600" b="1" dirty="0">
                <a:solidFill>
                  <a:srgbClr val="C00000"/>
                </a:solidFill>
                <a:latin typeface="High Tower Text" panose="02040502050506030303" pitchFamily="18" charset="0"/>
              </a:rPr>
              <a:t>And for all other work being done to benefit Chesterton Academy of Buffalo</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For these we pray.</a:t>
            </a:r>
          </a:p>
          <a:p>
            <a:pPr>
              <a:spcAft>
                <a:spcPts val="600"/>
              </a:spcAft>
            </a:pPr>
            <a:r>
              <a:rPr lang="en-US" sz="1400" b="1" i="1" dirty="0">
                <a:solidFill>
                  <a:schemeClr val="tx1"/>
                </a:solidFill>
                <a:latin typeface="High Tower Text" panose="02040502050506030303" pitchFamily="18" charset="0"/>
              </a:rPr>
              <a:t>R:    Lord, hear us.</a:t>
            </a:r>
            <a:endParaRPr lang="en-US" dirty="0"/>
          </a:p>
        </p:txBody>
      </p:sp>
      <p:pic>
        <p:nvPicPr>
          <p:cNvPr id="3" name="Picture 2" descr="A picture containing text&#10;&#10;Description automatically generated">
            <a:extLst>
              <a:ext uri="{FF2B5EF4-FFF2-40B4-BE49-F238E27FC236}">
                <a16:creationId xmlns:a16="http://schemas.microsoft.com/office/drawing/2014/main" id="{3F0699BE-443C-4837-8583-8B37C1FE0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3412" y="1948564"/>
            <a:ext cx="3928106" cy="3561483"/>
          </a:xfrm>
          <a:prstGeom prst="rect">
            <a:avLst/>
          </a:prstGeom>
        </p:spPr>
      </p:pic>
      <p:sp>
        <p:nvSpPr>
          <p:cNvPr id="13" name="TextBox 12">
            <a:extLst>
              <a:ext uri="{FF2B5EF4-FFF2-40B4-BE49-F238E27FC236}">
                <a16:creationId xmlns:a16="http://schemas.microsoft.com/office/drawing/2014/main" id="{B590724E-16DD-446C-A843-847B105798D7}"/>
              </a:ext>
            </a:extLst>
          </p:cNvPr>
          <p:cNvSpPr txBox="1"/>
          <p:nvPr/>
        </p:nvSpPr>
        <p:spPr>
          <a:xfrm>
            <a:off x="6542690" y="6455353"/>
            <a:ext cx="5145727" cy="261610"/>
          </a:xfrm>
          <a:prstGeom prst="rect">
            <a:avLst/>
          </a:prstGeom>
          <a:noFill/>
        </p:spPr>
        <p:txBody>
          <a:bodyPr wrap="square" rtlCol="0">
            <a:spAutoFit/>
          </a:bodyPr>
          <a:lstStyle/>
          <a:p>
            <a:r>
              <a:rPr lang="en-US" sz="1100" dirty="0">
                <a:solidFill>
                  <a:srgbClr val="FF0000"/>
                </a:solidFill>
                <a:latin typeface="High Tower Text" panose="02040502050506030303" pitchFamily="18" charset="0"/>
              </a:rPr>
              <a:t>Please keep our prayer time reflective by keeping your audio on mute and video off.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dirty="0">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dirty="0">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dirty="0">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1097782" y="1876143"/>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400" b="1" dirty="0">
                <a:solidFill>
                  <a:schemeClr val="tx1"/>
                </a:solidFill>
                <a:latin typeface="High Tower Text" panose="02040502050506030303" pitchFamily="18" charset="0"/>
              </a:rPr>
              <a:t>Prayers of Praise</a:t>
            </a:r>
          </a:p>
          <a:p>
            <a:pPr>
              <a:spcAft>
                <a:spcPts val="600"/>
              </a:spcAft>
            </a:pPr>
            <a:endParaRPr lang="en-US" sz="1400" b="1" i="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I will praise you, Lord, with all my heart;</a:t>
            </a:r>
          </a:p>
          <a:p>
            <a:pPr>
              <a:spcAft>
                <a:spcPts val="600"/>
              </a:spcAft>
            </a:pPr>
            <a:r>
              <a:rPr lang="en-US" sz="1400" b="1" i="1" dirty="0">
                <a:solidFill>
                  <a:schemeClr val="tx1"/>
                </a:solidFill>
                <a:latin typeface="High Tower Text" panose="02040502050506030303" pitchFamily="18" charset="0"/>
              </a:rPr>
              <a:t>I will declare all your wondrous deeds.</a:t>
            </a:r>
          </a:p>
          <a:p>
            <a:pPr>
              <a:spcAft>
                <a:spcPts val="600"/>
              </a:spcAft>
            </a:pPr>
            <a:r>
              <a:rPr lang="en-US" sz="1400" b="1" i="1" dirty="0">
                <a:solidFill>
                  <a:schemeClr val="tx1"/>
                </a:solidFill>
                <a:latin typeface="High Tower Text" panose="02040502050506030303" pitchFamily="18" charset="0"/>
              </a:rPr>
              <a:t>I will delight and rejoice in you;</a:t>
            </a:r>
          </a:p>
          <a:p>
            <a:pPr>
              <a:spcAft>
                <a:spcPts val="600"/>
              </a:spcAft>
            </a:pPr>
            <a:r>
              <a:rPr lang="en-US" sz="1400" b="1" i="1" dirty="0">
                <a:solidFill>
                  <a:schemeClr val="tx1"/>
                </a:solidFill>
                <a:latin typeface="High Tower Text" panose="02040502050506030303" pitchFamily="18" charset="0"/>
              </a:rPr>
              <a:t>I will sing hymns to your name, Most High.  </a:t>
            </a:r>
            <a:r>
              <a:rPr lang="en-US" sz="900" b="1" i="1" dirty="0">
                <a:solidFill>
                  <a:schemeClr val="tx1"/>
                </a:solidFill>
                <a:latin typeface="High Tower Text" panose="02040502050506030303" pitchFamily="18" charset="0"/>
              </a:rPr>
              <a:t>(Psalm 9)</a:t>
            </a:r>
          </a:p>
          <a:p>
            <a:pPr>
              <a:spcAft>
                <a:spcPts val="600"/>
              </a:spcAft>
            </a:pPr>
            <a:endParaRPr lang="en-US" sz="1400" b="1" i="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Glory be to the Father, </a:t>
            </a:r>
          </a:p>
          <a:p>
            <a:pPr>
              <a:spcAft>
                <a:spcPts val="600"/>
              </a:spcAft>
            </a:pPr>
            <a:r>
              <a:rPr lang="en-US" sz="1400" b="1" i="1" dirty="0">
                <a:solidFill>
                  <a:schemeClr val="tx1"/>
                </a:solidFill>
                <a:latin typeface="High Tower Text" panose="02040502050506030303" pitchFamily="18" charset="0"/>
              </a:rPr>
              <a:t>and to the Son, </a:t>
            </a:r>
          </a:p>
          <a:p>
            <a:pPr>
              <a:spcAft>
                <a:spcPts val="600"/>
              </a:spcAft>
            </a:pPr>
            <a:r>
              <a:rPr lang="en-US" sz="1400" b="1" i="1" dirty="0">
                <a:solidFill>
                  <a:schemeClr val="tx1"/>
                </a:solidFill>
                <a:latin typeface="High Tower Text" panose="02040502050506030303" pitchFamily="18" charset="0"/>
              </a:rPr>
              <a:t>and to the Holy Spirit,</a:t>
            </a:r>
          </a:p>
          <a:p>
            <a:pPr>
              <a:spcAft>
                <a:spcPts val="600"/>
              </a:spcAft>
            </a:pPr>
            <a:r>
              <a:rPr lang="en-US" sz="1400" b="1" i="1" dirty="0">
                <a:solidFill>
                  <a:schemeClr val="tx1"/>
                </a:solidFill>
                <a:latin typeface="High Tower Text" panose="02040502050506030303" pitchFamily="18" charset="0"/>
              </a:rPr>
              <a:t>as it was in the beginning, is now, and ever shall be,</a:t>
            </a:r>
          </a:p>
          <a:p>
            <a:pPr>
              <a:spcAft>
                <a:spcPts val="600"/>
              </a:spcAft>
            </a:pPr>
            <a:r>
              <a:rPr lang="en-US" sz="1400" b="1" i="1" dirty="0">
                <a:solidFill>
                  <a:schemeClr val="tx1"/>
                </a:solidFill>
                <a:latin typeface="High Tower Text" panose="02040502050506030303" pitchFamily="18" charset="0"/>
              </a:rPr>
              <a:t>world without end.</a:t>
            </a:r>
          </a:p>
          <a:p>
            <a:pPr>
              <a:spcAft>
                <a:spcPts val="600"/>
              </a:spcAft>
            </a:pPr>
            <a:br>
              <a:rPr lang="en-US" sz="1400" b="1" i="1" dirty="0">
                <a:solidFill>
                  <a:schemeClr val="tx1"/>
                </a:solidFill>
                <a:latin typeface="High Tower Text" panose="02040502050506030303" pitchFamily="18" charset="0"/>
              </a:rPr>
            </a:br>
            <a:r>
              <a:rPr lang="en-US" sz="1400" b="1" i="1" dirty="0">
                <a:solidFill>
                  <a:schemeClr val="tx1"/>
                </a:solidFill>
                <a:latin typeface="High Tower Text" panose="02040502050506030303" pitchFamily="18" charset="0"/>
              </a:rPr>
              <a:t>Amen.</a:t>
            </a:r>
          </a:p>
          <a:p>
            <a:pPr algn="ctr"/>
            <a:endParaRPr lang="en-US" dirty="0"/>
          </a:p>
        </p:txBody>
      </p:sp>
      <p:pic>
        <p:nvPicPr>
          <p:cNvPr id="4" name="Picture 3" descr="A group of people in a room&#10;&#10;Description automatically generated">
            <a:extLst>
              <a:ext uri="{FF2B5EF4-FFF2-40B4-BE49-F238E27FC236}">
                <a16:creationId xmlns:a16="http://schemas.microsoft.com/office/drawing/2014/main" id="{9BE817E7-04B9-4C49-BA80-420E44CA4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532" y="1669550"/>
            <a:ext cx="4877206" cy="3255535"/>
          </a:xfrm>
          <a:prstGeom prst="rect">
            <a:avLst/>
          </a:prstGeom>
        </p:spPr>
      </p:pic>
      <p:sp>
        <p:nvSpPr>
          <p:cNvPr id="13" name="TextBox 12">
            <a:extLst>
              <a:ext uri="{FF2B5EF4-FFF2-40B4-BE49-F238E27FC236}">
                <a16:creationId xmlns:a16="http://schemas.microsoft.com/office/drawing/2014/main" id="{BA3E438C-1503-43FB-A7AE-29F4EE3AF70A}"/>
              </a:ext>
            </a:extLst>
          </p:cNvPr>
          <p:cNvSpPr txBox="1"/>
          <p:nvPr/>
        </p:nvSpPr>
        <p:spPr>
          <a:xfrm>
            <a:off x="6542690" y="6455353"/>
            <a:ext cx="5145727" cy="261610"/>
          </a:xfrm>
          <a:prstGeom prst="rect">
            <a:avLst/>
          </a:prstGeom>
          <a:noFill/>
        </p:spPr>
        <p:txBody>
          <a:bodyPr wrap="square" rtlCol="0">
            <a:spAutoFit/>
          </a:bodyPr>
          <a:lstStyle/>
          <a:p>
            <a:r>
              <a:rPr lang="en-US" sz="1100" dirty="0">
                <a:solidFill>
                  <a:srgbClr val="FF0000"/>
                </a:solidFill>
                <a:latin typeface="High Tower Text" panose="02040502050506030303" pitchFamily="18" charset="0"/>
              </a:rPr>
              <a:t>Please keep our prayer time reflective by keeping your audio on mute and video off.</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TotalTime>
  <Words>1337</Words>
  <Application>Microsoft Office PowerPoint</Application>
  <PresentationFormat>Widescreen</PresentationFormat>
  <Paragraphs>187</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Bodoni MT</vt:lpstr>
      <vt:lpstr>Calibri</vt:lpstr>
      <vt:lpstr>Calibri Light</vt:lpstr>
      <vt:lpstr>High Tower Text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Hahn</dc:creator>
  <cp:lastModifiedBy>Michael Hahn</cp:lastModifiedBy>
  <cp:revision>5</cp:revision>
  <dcterms:created xsi:type="dcterms:W3CDTF">2020-05-02T12:38:11Z</dcterms:created>
  <dcterms:modified xsi:type="dcterms:W3CDTF">2021-01-09T14:44:48Z</dcterms:modified>
</cp:coreProperties>
</file>