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2" r:id="rId7"/>
    <p:sldId id="261"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4F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529" autoAdjust="0"/>
  </p:normalViewPr>
  <p:slideViewPr>
    <p:cSldViewPr snapToGrid="0">
      <p:cViewPr varScale="1">
        <p:scale>
          <a:sx n="59" d="100"/>
          <a:sy n="59" d="100"/>
        </p:scale>
        <p:origin x="940" y="5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Hahn" userId="bf60eed17a677f14" providerId="LiveId" clId="{CCE79D13-A853-41E4-BEEC-B59E08221DA0}"/>
    <pc:docChg chg="undo custSel modSld">
      <pc:chgData name="Michael Hahn" userId="bf60eed17a677f14" providerId="LiveId" clId="{CCE79D13-A853-41E4-BEEC-B59E08221DA0}" dt="2021-04-25T22:36:56.739" v="1041" actId="20577"/>
      <pc:docMkLst>
        <pc:docMk/>
      </pc:docMkLst>
      <pc:sldChg chg="modSp mod modNotesTx">
        <pc:chgData name="Michael Hahn" userId="bf60eed17a677f14" providerId="LiveId" clId="{CCE79D13-A853-41E4-BEEC-B59E08221DA0}" dt="2021-04-25T22:36:56.739" v="1041" actId="20577"/>
        <pc:sldMkLst>
          <pc:docMk/>
          <pc:sldMk cId="0" sldId="258"/>
        </pc:sldMkLst>
        <pc:spChg chg="mod">
          <ac:chgData name="Michael Hahn" userId="bf60eed17a677f14" providerId="LiveId" clId="{CCE79D13-A853-41E4-BEEC-B59E08221DA0}" dt="2021-04-24T18:04:26.742" v="90" actId="20577"/>
          <ac:spMkLst>
            <pc:docMk/>
            <pc:sldMk cId="0" sldId="258"/>
            <ac:spMk id="16" creationId="{00000000-0000-0000-0000-000000000000}"/>
          </ac:spMkLst>
        </pc:spChg>
      </pc:sldChg>
      <pc:sldChg chg="modNotesTx">
        <pc:chgData name="Michael Hahn" userId="bf60eed17a677f14" providerId="LiveId" clId="{CCE79D13-A853-41E4-BEEC-B59E08221DA0}" dt="2021-04-24T18:14:57.160" v="1039" actId="5793"/>
        <pc:sldMkLst>
          <pc:docMk/>
          <pc:sldMk cId="0" sldId="264"/>
        </pc:sldMkLst>
      </pc:sldChg>
    </pc:docChg>
  </pc:docChgLst>
  <pc:docChgLst>
    <pc:chgData name="Michael Hahn" userId="bf60eed17a677f14" providerId="LiveId" clId="{9A321214-B99F-4625-BC52-8C01FD2FE450}"/>
    <pc:docChg chg="undo custSel modSld">
      <pc:chgData name="Michael Hahn" userId="bf60eed17a677f14" providerId="LiveId" clId="{9A321214-B99F-4625-BC52-8C01FD2FE450}" dt="2020-11-15T15:47:58.690" v="64877" actId="1076"/>
      <pc:docMkLst>
        <pc:docMk/>
      </pc:docMkLst>
      <pc:sldChg chg="modNotesTx">
        <pc:chgData name="Michael Hahn" userId="bf60eed17a677f14" providerId="LiveId" clId="{9A321214-B99F-4625-BC52-8C01FD2FE450}" dt="2020-06-14T22:39:38.693" v="9956" actId="20577"/>
        <pc:sldMkLst>
          <pc:docMk/>
          <pc:sldMk cId="0" sldId="256"/>
        </pc:sldMkLst>
      </pc:sldChg>
      <pc:sldChg chg="modSp mod">
        <pc:chgData name="Michael Hahn" userId="bf60eed17a677f14" providerId="LiveId" clId="{9A321214-B99F-4625-BC52-8C01FD2FE450}" dt="2020-06-14T22:37:57.138" v="9914" actId="114"/>
        <pc:sldMkLst>
          <pc:docMk/>
          <pc:sldMk cId="0" sldId="257"/>
        </pc:sldMkLst>
        <pc:spChg chg="mod">
          <ac:chgData name="Michael Hahn" userId="bf60eed17a677f14" providerId="LiveId" clId="{9A321214-B99F-4625-BC52-8C01FD2FE450}" dt="2020-06-14T22:37:57.138" v="9914" actId="114"/>
          <ac:spMkLst>
            <pc:docMk/>
            <pc:sldMk cId="0" sldId="257"/>
            <ac:spMk id="16" creationId="{00000000-0000-0000-0000-000000000000}"/>
          </ac:spMkLst>
        </pc:spChg>
      </pc:sldChg>
      <pc:sldChg chg="addSp delSp modSp mod modNotesTx">
        <pc:chgData name="Michael Hahn" userId="bf60eed17a677f14" providerId="LiveId" clId="{9A321214-B99F-4625-BC52-8C01FD2FE450}" dt="2020-11-15T15:32:46.243" v="64310" actId="20577"/>
        <pc:sldMkLst>
          <pc:docMk/>
          <pc:sldMk cId="0" sldId="258"/>
        </pc:sldMkLst>
        <pc:spChg chg="mod">
          <ac:chgData name="Michael Hahn" userId="bf60eed17a677f14" providerId="LiveId" clId="{9A321214-B99F-4625-BC52-8C01FD2FE450}" dt="2020-11-15T15:13:50.872" v="62858" actId="6549"/>
          <ac:spMkLst>
            <pc:docMk/>
            <pc:sldMk cId="0" sldId="258"/>
            <ac:spMk id="16" creationId="{00000000-0000-0000-0000-000000000000}"/>
          </ac:spMkLst>
        </pc:spChg>
        <pc:picChg chg="del">
          <ac:chgData name="Michael Hahn" userId="bf60eed17a677f14" providerId="LiveId" clId="{9A321214-B99F-4625-BC52-8C01FD2FE450}" dt="2020-06-20T15:42:01.201" v="9994" actId="478"/>
          <ac:picMkLst>
            <pc:docMk/>
            <pc:sldMk cId="0" sldId="258"/>
            <ac:picMk id="3" creationId="{00000000-0000-0000-0000-000000000000}"/>
          </ac:picMkLst>
        </pc:picChg>
        <pc:picChg chg="add mod">
          <ac:chgData name="Michael Hahn" userId="bf60eed17a677f14" providerId="LiveId" clId="{9A321214-B99F-4625-BC52-8C01FD2FE450}" dt="2020-06-20T15:42:06.383" v="9995" actId="1076"/>
          <ac:picMkLst>
            <pc:docMk/>
            <pc:sldMk cId="0" sldId="258"/>
            <ac:picMk id="4" creationId="{2CCE3D54-B1AA-4B84-A0F8-293D36483E80}"/>
          </ac:picMkLst>
        </pc:picChg>
      </pc:sldChg>
      <pc:sldChg chg="addSp delSp modSp mod">
        <pc:chgData name="Michael Hahn" userId="bf60eed17a677f14" providerId="LiveId" clId="{9A321214-B99F-4625-BC52-8C01FD2FE450}" dt="2020-11-15T15:45:25.047" v="64861" actId="14100"/>
        <pc:sldMkLst>
          <pc:docMk/>
          <pc:sldMk cId="0" sldId="259"/>
        </pc:sldMkLst>
        <pc:picChg chg="add del mod">
          <ac:chgData name="Michael Hahn" userId="bf60eed17a677f14" providerId="LiveId" clId="{9A321214-B99F-4625-BC52-8C01FD2FE450}" dt="2020-11-15T15:44:14.513" v="64849" actId="478"/>
          <ac:picMkLst>
            <pc:docMk/>
            <pc:sldMk cId="0" sldId="259"/>
            <ac:picMk id="3" creationId="{CC4BB1D3-2EAB-4048-AAF8-A81854E25B56}"/>
          </ac:picMkLst>
        </pc:picChg>
        <pc:picChg chg="del mod">
          <ac:chgData name="Michael Hahn" userId="bf60eed17a677f14" providerId="LiveId" clId="{9A321214-B99F-4625-BC52-8C01FD2FE450}" dt="2020-07-19T14:53:14.243" v="21328" actId="478"/>
          <ac:picMkLst>
            <pc:docMk/>
            <pc:sldMk cId="0" sldId="259"/>
            <ac:picMk id="4" creationId="{00000000-0000-0000-0000-000000000000}"/>
          </ac:picMkLst>
        </pc:picChg>
        <pc:picChg chg="add del mod">
          <ac:chgData name="Michael Hahn" userId="bf60eed17a677f14" providerId="LiveId" clId="{9A321214-B99F-4625-BC52-8C01FD2FE450}" dt="2020-11-15T15:44:42.057" v="64856" actId="478"/>
          <ac:picMkLst>
            <pc:docMk/>
            <pc:sldMk cId="0" sldId="259"/>
            <ac:picMk id="4" creationId="{5016D905-83E5-4A78-80FD-7717611F1B51}"/>
          </ac:picMkLst>
        </pc:picChg>
        <pc:picChg chg="add mod">
          <ac:chgData name="Michael Hahn" userId="bf60eed17a677f14" providerId="LiveId" clId="{9A321214-B99F-4625-BC52-8C01FD2FE450}" dt="2020-11-15T15:45:25.047" v="64861" actId="14100"/>
          <ac:picMkLst>
            <pc:docMk/>
            <pc:sldMk cId="0" sldId="259"/>
            <ac:picMk id="6" creationId="{AF93DDFA-9A5B-4EAB-A356-EB57F824EC04}"/>
          </ac:picMkLst>
        </pc:picChg>
      </pc:sldChg>
      <pc:sldChg chg="addSp delSp modSp mod">
        <pc:chgData name="Michael Hahn" userId="bf60eed17a677f14" providerId="LiveId" clId="{9A321214-B99F-4625-BC52-8C01FD2FE450}" dt="2020-09-13T16:24:53.480" v="44188" actId="20577"/>
        <pc:sldMkLst>
          <pc:docMk/>
          <pc:sldMk cId="0" sldId="260"/>
        </pc:sldMkLst>
        <pc:spChg chg="mod">
          <ac:chgData name="Michael Hahn" userId="bf60eed17a677f14" providerId="LiveId" clId="{9A321214-B99F-4625-BC52-8C01FD2FE450}" dt="2020-09-13T16:24:53.480" v="44188" actId="20577"/>
          <ac:spMkLst>
            <pc:docMk/>
            <pc:sldMk cId="0" sldId="260"/>
            <ac:spMk id="16" creationId="{00000000-0000-0000-0000-000000000000}"/>
          </ac:spMkLst>
        </pc:spChg>
        <pc:picChg chg="del">
          <ac:chgData name="Michael Hahn" userId="bf60eed17a677f14" providerId="LiveId" clId="{9A321214-B99F-4625-BC52-8C01FD2FE450}" dt="2020-09-13T16:19:47.767" v="44157" actId="478"/>
          <ac:picMkLst>
            <pc:docMk/>
            <pc:sldMk cId="0" sldId="260"/>
            <ac:picMk id="3" creationId="{00000000-0000-0000-0000-000000000000}"/>
          </ac:picMkLst>
        </pc:picChg>
        <pc:picChg chg="add mod modCrop">
          <ac:chgData name="Michael Hahn" userId="bf60eed17a677f14" providerId="LiveId" clId="{9A321214-B99F-4625-BC52-8C01FD2FE450}" dt="2020-09-13T16:20:49.964" v="44170" actId="1076"/>
          <ac:picMkLst>
            <pc:docMk/>
            <pc:sldMk cId="0" sldId="260"/>
            <ac:picMk id="4" creationId="{05CB7EEB-7437-4B2B-92B9-9FA6DDFF6D21}"/>
          </ac:picMkLst>
        </pc:picChg>
      </pc:sldChg>
      <pc:sldChg chg="addSp delSp modSp mod">
        <pc:chgData name="Michael Hahn" userId="bf60eed17a677f14" providerId="LiveId" clId="{9A321214-B99F-4625-BC52-8C01FD2FE450}" dt="2020-11-15T15:46:42.357" v="64868" actId="1076"/>
        <pc:sldMkLst>
          <pc:docMk/>
          <pc:sldMk cId="0" sldId="261"/>
        </pc:sldMkLst>
        <pc:picChg chg="del">
          <ac:chgData name="Michael Hahn" userId="bf60eed17a677f14" providerId="LiveId" clId="{9A321214-B99F-4625-BC52-8C01FD2FE450}" dt="2020-11-15T15:46:24.506" v="64862" actId="478"/>
          <ac:picMkLst>
            <pc:docMk/>
            <pc:sldMk cId="0" sldId="261"/>
            <ac:picMk id="3" creationId="{00000000-0000-0000-0000-000000000000}"/>
          </ac:picMkLst>
        </pc:picChg>
        <pc:picChg chg="add mod">
          <ac:chgData name="Michael Hahn" userId="bf60eed17a677f14" providerId="LiveId" clId="{9A321214-B99F-4625-BC52-8C01FD2FE450}" dt="2020-11-15T15:46:42.357" v="64868" actId="1076"/>
          <ac:picMkLst>
            <pc:docMk/>
            <pc:sldMk cId="0" sldId="261"/>
            <ac:picMk id="4" creationId="{40E12F38-3A83-4CBE-A80C-45BF2DF0C6C1}"/>
          </ac:picMkLst>
        </pc:picChg>
      </pc:sldChg>
      <pc:sldChg chg="addSp modSp mod">
        <pc:chgData name="Michael Hahn" userId="bf60eed17a677f14" providerId="LiveId" clId="{9A321214-B99F-4625-BC52-8C01FD2FE450}" dt="2020-10-03T16:04:55.472" v="52771" actId="1076"/>
        <pc:sldMkLst>
          <pc:docMk/>
          <pc:sldMk cId="0" sldId="262"/>
        </pc:sldMkLst>
        <pc:picChg chg="mod">
          <ac:chgData name="Michael Hahn" userId="bf60eed17a677f14" providerId="LiveId" clId="{9A321214-B99F-4625-BC52-8C01FD2FE450}" dt="2020-10-03T16:04:53.067" v="52769" actId="1076"/>
          <ac:picMkLst>
            <pc:docMk/>
            <pc:sldMk cId="0" sldId="262"/>
            <ac:picMk id="3" creationId="{00000000-0000-0000-0000-000000000000}"/>
          </ac:picMkLst>
        </pc:picChg>
        <pc:picChg chg="add mod modCrop">
          <ac:chgData name="Michael Hahn" userId="bf60eed17a677f14" providerId="LiveId" clId="{9A321214-B99F-4625-BC52-8C01FD2FE450}" dt="2020-10-03T16:04:55.472" v="52771" actId="1076"/>
          <ac:picMkLst>
            <pc:docMk/>
            <pc:sldMk cId="0" sldId="262"/>
            <ac:picMk id="4" creationId="{65EC8580-6937-4215-B75B-70B6EF224BA3}"/>
          </ac:picMkLst>
        </pc:picChg>
      </pc:sldChg>
      <pc:sldChg chg="addSp delSp modSp mod">
        <pc:chgData name="Michael Hahn" userId="bf60eed17a677f14" providerId="LiveId" clId="{9A321214-B99F-4625-BC52-8C01FD2FE450}" dt="2020-11-15T15:41:29.578" v="64848" actId="1076"/>
        <pc:sldMkLst>
          <pc:docMk/>
          <pc:sldMk cId="0" sldId="263"/>
        </pc:sldMkLst>
        <pc:spChg chg="mod">
          <ac:chgData name="Michael Hahn" userId="bf60eed17a677f14" providerId="LiveId" clId="{9A321214-B99F-4625-BC52-8C01FD2FE450}" dt="2020-11-15T15:39:14.247" v="64843" actId="20577"/>
          <ac:spMkLst>
            <pc:docMk/>
            <pc:sldMk cId="0" sldId="263"/>
            <ac:spMk id="16" creationId="{00000000-0000-0000-0000-000000000000}"/>
          </ac:spMkLst>
        </pc:spChg>
        <pc:picChg chg="add del mod">
          <ac:chgData name="Michael Hahn" userId="bf60eed17a677f14" providerId="LiveId" clId="{9A321214-B99F-4625-BC52-8C01FD2FE450}" dt="2020-11-15T15:40:52.931" v="64844" actId="478"/>
          <ac:picMkLst>
            <pc:docMk/>
            <pc:sldMk cId="0" sldId="263"/>
            <ac:picMk id="3" creationId="{CA57AF14-5877-4B5A-BB61-2F63139970AB}"/>
          </ac:picMkLst>
        </pc:picChg>
        <pc:picChg chg="add mod">
          <ac:chgData name="Michael Hahn" userId="bf60eed17a677f14" providerId="LiveId" clId="{9A321214-B99F-4625-BC52-8C01FD2FE450}" dt="2020-11-15T15:41:29.578" v="64848" actId="1076"/>
          <ac:picMkLst>
            <pc:docMk/>
            <pc:sldMk cId="0" sldId="263"/>
            <ac:picMk id="4" creationId="{95983774-8638-476E-BCA6-3883D1CEB67C}"/>
          </ac:picMkLst>
        </pc:picChg>
        <pc:picChg chg="del">
          <ac:chgData name="Michael Hahn" userId="bf60eed17a677f14" providerId="LiveId" clId="{9A321214-B99F-4625-BC52-8C01FD2FE450}" dt="2020-10-03T16:02:02.928" v="52751" actId="21"/>
          <ac:picMkLst>
            <pc:docMk/>
            <pc:sldMk cId="0" sldId="263"/>
            <ac:picMk id="5" creationId="{00000000-0000-0000-0000-000000000000}"/>
          </ac:picMkLst>
        </pc:picChg>
      </pc:sldChg>
      <pc:sldChg chg="addSp delSp modSp mod modNotesTx">
        <pc:chgData name="Michael Hahn" userId="bf60eed17a677f14" providerId="LiveId" clId="{9A321214-B99F-4625-BC52-8C01FD2FE450}" dt="2020-11-15T15:47:58.690" v="64877" actId="1076"/>
        <pc:sldMkLst>
          <pc:docMk/>
          <pc:sldMk cId="0" sldId="264"/>
        </pc:sldMkLst>
        <pc:picChg chg="del">
          <ac:chgData name="Michael Hahn" userId="bf60eed17a677f14" providerId="LiveId" clId="{9A321214-B99F-4625-BC52-8C01FD2FE450}" dt="2020-11-15T15:47:37.733" v="64869" actId="478"/>
          <ac:picMkLst>
            <pc:docMk/>
            <pc:sldMk cId="0" sldId="264"/>
            <ac:picMk id="3" creationId="{00000000-0000-0000-0000-000000000000}"/>
          </ac:picMkLst>
        </pc:picChg>
        <pc:picChg chg="add mod">
          <ac:chgData name="Michael Hahn" userId="bf60eed17a677f14" providerId="LiveId" clId="{9A321214-B99F-4625-BC52-8C01FD2FE450}" dt="2020-11-15T15:47:58.690" v="64877" actId="1076"/>
          <ac:picMkLst>
            <pc:docMk/>
            <pc:sldMk cId="0" sldId="264"/>
            <ac:picMk id="4" creationId="{9BE817E7-04B9-4C49-BA80-420E44CA40E2}"/>
          </ac:picMkLst>
        </pc:picChg>
      </pc:sldChg>
      <pc:sldChg chg="modSp mod modNotesTx">
        <pc:chgData name="Michael Hahn" userId="bf60eed17a677f14" providerId="LiveId" clId="{9A321214-B99F-4625-BC52-8C01FD2FE450}" dt="2020-06-28T22:58:26.984" v="15416" actId="20577"/>
        <pc:sldMkLst>
          <pc:docMk/>
          <pc:sldMk cId="0" sldId="265"/>
        </pc:sldMkLst>
        <pc:spChg chg="mod">
          <ac:chgData name="Michael Hahn" userId="bf60eed17a677f14" providerId="LiveId" clId="{9A321214-B99F-4625-BC52-8C01FD2FE450}" dt="2020-06-28T22:58:26.984" v="15416" actId="20577"/>
          <ac:spMkLst>
            <pc:docMk/>
            <pc:sldMk cId="0" sldId="265"/>
            <ac:spMk id="13" creationId="{00000000-0000-0000-0000-000000000000}"/>
          </ac:spMkLst>
        </pc:spChg>
      </pc:sldChg>
    </pc:docChg>
  </pc:docChgLst>
  <pc:docChgLst>
    <pc:chgData name="Michael Hahn" userId="bf60eed17a677f14" providerId="LiveId" clId="{209B93E5-5B9B-4E35-A5D9-2EF4B75DD1A7}"/>
    <pc:docChg chg="undo custSel modSld">
      <pc:chgData name="Michael Hahn" userId="bf60eed17a677f14" providerId="LiveId" clId="{209B93E5-5B9B-4E35-A5D9-2EF4B75DD1A7}" dt="2021-05-09T14:49:40.664" v="2136" actId="20577"/>
      <pc:docMkLst>
        <pc:docMk/>
      </pc:docMkLst>
      <pc:sldChg chg="modNotesTx">
        <pc:chgData name="Michael Hahn" userId="bf60eed17a677f14" providerId="LiveId" clId="{209B93E5-5B9B-4E35-A5D9-2EF4B75DD1A7}" dt="2021-05-02T19:06:11.075" v="1163" actId="20577"/>
        <pc:sldMkLst>
          <pc:docMk/>
          <pc:sldMk cId="0" sldId="256"/>
        </pc:sldMkLst>
      </pc:sldChg>
      <pc:sldChg chg="modSp mod modNotesTx">
        <pc:chgData name="Michael Hahn" userId="bf60eed17a677f14" providerId="LiveId" clId="{209B93E5-5B9B-4E35-A5D9-2EF4B75DD1A7}" dt="2021-05-09T14:49:40.664" v="2136" actId="20577"/>
        <pc:sldMkLst>
          <pc:docMk/>
          <pc:sldMk cId="0" sldId="258"/>
        </pc:sldMkLst>
        <pc:spChg chg="mod">
          <ac:chgData name="Michael Hahn" userId="bf60eed17a677f14" providerId="LiveId" clId="{209B93E5-5B9B-4E35-A5D9-2EF4B75DD1A7}" dt="2021-05-09T14:36:53.894" v="1337" actId="313"/>
          <ac:spMkLst>
            <pc:docMk/>
            <pc:sldMk cId="0" sldId="258"/>
            <ac:spMk id="16" creationId="{00000000-0000-0000-0000-000000000000}"/>
          </ac:spMkLst>
        </pc:spChg>
      </pc:sldChg>
      <pc:sldChg chg="modSp mod">
        <pc:chgData name="Michael Hahn" userId="bf60eed17a677f14" providerId="LiveId" clId="{209B93E5-5B9B-4E35-A5D9-2EF4B75DD1A7}" dt="2021-05-02T22:40:16.447" v="1297" actId="20577"/>
        <pc:sldMkLst>
          <pc:docMk/>
          <pc:sldMk cId="0" sldId="263"/>
        </pc:sldMkLst>
        <pc:spChg chg="mod">
          <ac:chgData name="Michael Hahn" userId="bf60eed17a677f14" providerId="LiveId" clId="{209B93E5-5B9B-4E35-A5D9-2EF4B75DD1A7}" dt="2021-05-02T22:40:16.447" v="1297" actId="20577"/>
          <ac:spMkLst>
            <pc:docMk/>
            <pc:sldMk cId="0" sldId="263"/>
            <ac:spMk id="16" creationId="{00000000-0000-0000-0000-000000000000}"/>
          </ac:spMkLst>
        </pc:spChg>
      </pc:sldChg>
      <pc:sldChg chg="modNotesTx">
        <pc:chgData name="Michael Hahn" userId="bf60eed17a677f14" providerId="LiveId" clId="{209B93E5-5B9B-4E35-A5D9-2EF4B75DD1A7}" dt="2021-05-09T14:48:34.888" v="2082" actId="20577"/>
        <pc:sldMkLst>
          <pc:docMk/>
          <pc:sldMk cId="0" sldId="264"/>
        </pc:sldMkLst>
      </pc:sldChg>
    </pc:docChg>
  </pc:docChgLst>
  <pc:docChgLst>
    <pc:chgData name="Michael Hahn" userId="bf60eed17a677f14" providerId="LiveId" clId="{49DA64AE-615F-4870-8256-782287F6EB9A}"/>
    <pc:docChg chg="custSel modSld">
      <pc:chgData name="Michael Hahn" userId="bf60eed17a677f14" providerId="LiveId" clId="{49DA64AE-615F-4870-8256-782287F6EB9A}" dt="2021-04-18T22:16:17.840" v="2504" actId="20577"/>
      <pc:docMkLst>
        <pc:docMk/>
      </pc:docMkLst>
      <pc:sldChg chg="modSp mod modNotesTx">
        <pc:chgData name="Michael Hahn" userId="bf60eed17a677f14" providerId="LiveId" clId="{49DA64AE-615F-4870-8256-782287F6EB9A}" dt="2021-04-18T22:15:38.799" v="2490" actId="20577"/>
        <pc:sldMkLst>
          <pc:docMk/>
          <pc:sldMk cId="0" sldId="258"/>
        </pc:sldMkLst>
        <pc:spChg chg="mod">
          <ac:chgData name="Michael Hahn" userId="bf60eed17a677f14" providerId="LiveId" clId="{49DA64AE-615F-4870-8256-782287F6EB9A}" dt="2021-04-17T12:59:27.576" v="122" actId="6549"/>
          <ac:spMkLst>
            <pc:docMk/>
            <pc:sldMk cId="0" sldId="258"/>
            <ac:spMk id="16" creationId="{00000000-0000-0000-0000-000000000000}"/>
          </ac:spMkLst>
        </pc:spChg>
      </pc:sldChg>
      <pc:sldChg chg="modSp mod">
        <pc:chgData name="Michael Hahn" userId="bf60eed17a677f14" providerId="LiveId" clId="{49DA64AE-615F-4870-8256-782287F6EB9A}" dt="2021-04-18T22:16:17.840" v="2504" actId="20577"/>
        <pc:sldMkLst>
          <pc:docMk/>
          <pc:sldMk cId="0" sldId="263"/>
        </pc:sldMkLst>
        <pc:spChg chg="mod">
          <ac:chgData name="Michael Hahn" userId="bf60eed17a677f14" providerId="LiveId" clId="{49DA64AE-615F-4870-8256-782287F6EB9A}" dt="2021-04-18T22:16:17.840" v="2504" actId="20577"/>
          <ac:spMkLst>
            <pc:docMk/>
            <pc:sldMk cId="0" sldId="263"/>
            <ac:spMk id="16" creationId="{00000000-0000-0000-0000-000000000000}"/>
          </ac:spMkLst>
        </pc:spChg>
      </pc:sldChg>
      <pc:sldChg chg="modNotesTx">
        <pc:chgData name="Michael Hahn" userId="bf60eed17a677f14" providerId="LiveId" clId="{49DA64AE-615F-4870-8256-782287F6EB9A}" dt="2021-04-17T13:22:51.546" v="2444" actId="6549"/>
        <pc:sldMkLst>
          <pc:docMk/>
          <pc:sldMk cId="0" sldId="264"/>
        </pc:sldMkLst>
      </pc:sldChg>
    </pc:docChg>
  </pc:docChgLst>
  <pc:docChgLst>
    <pc:chgData name="Michael Hahn" userId="bf60eed17a677f14" providerId="LiveId" clId="{D7CCAEAD-D86A-4BA3-B58C-B96973AFBC69}"/>
    <pc:docChg chg="custSel modSld">
      <pc:chgData name="Michael Hahn" userId="bf60eed17a677f14" providerId="LiveId" clId="{D7CCAEAD-D86A-4BA3-B58C-B96973AFBC69}" dt="2021-01-24T16:25:28.280" v="3270" actId="20577"/>
      <pc:docMkLst>
        <pc:docMk/>
      </pc:docMkLst>
      <pc:sldChg chg="modSp mod modNotesTx">
        <pc:chgData name="Michael Hahn" userId="bf60eed17a677f14" providerId="LiveId" clId="{D7CCAEAD-D86A-4BA3-B58C-B96973AFBC69}" dt="2021-01-24T16:25:28.280" v="3270" actId="20577"/>
        <pc:sldMkLst>
          <pc:docMk/>
          <pc:sldMk cId="0" sldId="258"/>
        </pc:sldMkLst>
        <pc:spChg chg="mod">
          <ac:chgData name="Michael Hahn" userId="bf60eed17a677f14" providerId="LiveId" clId="{D7CCAEAD-D86A-4BA3-B58C-B96973AFBC69}" dt="2021-01-24T16:25:28.280" v="3270" actId="20577"/>
          <ac:spMkLst>
            <pc:docMk/>
            <pc:sldMk cId="0" sldId="258"/>
            <ac:spMk id="16" creationId="{00000000-0000-0000-0000-000000000000}"/>
          </ac:spMkLst>
        </pc:spChg>
      </pc:sldChg>
      <pc:sldChg chg="modSp mod">
        <pc:chgData name="Michael Hahn" userId="bf60eed17a677f14" providerId="LiveId" clId="{D7CCAEAD-D86A-4BA3-B58C-B96973AFBC69}" dt="2021-01-24T16:16:41.196" v="3178" actId="6549"/>
        <pc:sldMkLst>
          <pc:docMk/>
          <pc:sldMk cId="0" sldId="263"/>
        </pc:sldMkLst>
        <pc:spChg chg="mod">
          <ac:chgData name="Michael Hahn" userId="bf60eed17a677f14" providerId="LiveId" clId="{D7CCAEAD-D86A-4BA3-B58C-B96973AFBC69}" dt="2021-01-24T16:16:41.196" v="3178" actId="6549"/>
          <ac:spMkLst>
            <pc:docMk/>
            <pc:sldMk cId="0" sldId="263"/>
            <ac:spMk id="16" creationId="{00000000-0000-0000-0000-000000000000}"/>
          </ac:spMkLst>
        </pc:spChg>
      </pc:sldChg>
      <pc:sldChg chg="modNotesTx">
        <pc:chgData name="Michael Hahn" userId="bf60eed17a677f14" providerId="LiveId" clId="{D7CCAEAD-D86A-4BA3-B58C-B96973AFBC69}" dt="2021-01-24T16:17:34.740" v="3269" actId="20577"/>
        <pc:sldMkLst>
          <pc:docMk/>
          <pc:sldMk cId="0" sldId="264"/>
        </pc:sldMkLst>
      </pc:sldChg>
    </pc:docChg>
  </pc:docChgLst>
  <pc:docChgLst>
    <pc:chgData name="Michael Hahn" userId="bf60eed17a677f14" providerId="LiveId" clId="{66D977A2-807A-4E88-917A-BBE7843E174E}"/>
    <pc:docChg chg="custSel modSld">
      <pc:chgData name="Michael Hahn" userId="bf60eed17a677f14" providerId="LiveId" clId="{66D977A2-807A-4E88-917A-BBE7843E174E}" dt="2021-02-20T16:29:43.111" v="1114" actId="20577"/>
      <pc:docMkLst>
        <pc:docMk/>
      </pc:docMkLst>
      <pc:sldChg chg="modSp mod modNotesTx">
        <pc:chgData name="Michael Hahn" userId="bf60eed17a677f14" providerId="LiveId" clId="{66D977A2-807A-4E88-917A-BBE7843E174E}" dt="2021-02-20T16:28:46.934" v="1029" actId="20577"/>
        <pc:sldMkLst>
          <pc:docMk/>
          <pc:sldMk cId="0" sldId="258"/>
        </pc:sldMkLst>
        <pc:spChg chg="mod">
          <ac:chgData name="Michael Hahn" userId="bf60eed17a677f14" providerId="LiveId" clId="{66D977A2-807A-4E88-917A-BBE7843E174E}" dt="2021-02-20T16:17:56.082" v="14" actId="6549"/>
          <ac:spMkLst>
            <pc:docMk/>
            <pc:sldMk cId="0" sldId="258"/>
            <ac:spMk id="16" creationId="{00000000-0000-0000-0000-000000000000}"/>
          </ac:spMkLst>
        </pc:spChg>
      </pc:sldChg>
      <pc:sldChg chg="modNotesTx">
        <pc:chgData name="Michael Hahn" userId="bf60eed17a677f14" providerId="LiveId" clId="{66D977A2-807A-4E88-917A-BBE7843E174E}" dt="2021-02-20T16:29:43.111" v="1114" actId="20577"/>
        <pc:sldMkLst>
          <pc:docMk/>
          <pc:sldMk cId="0" sldId="264"/>
        </pc:sldMkLst>
      </pc:sldChg>
    </pc:docChg>
  </pc:docChgLst>
  <pc:docChgLst>
    <pc:chgData name="Michael Hahn" userId="bf60eed17a677f14" providerId="LiveId" clId="{E23C7737-C3E1-41FC-8A1D-53C0979DE5F2}"/>
    <pc:docChg chg="custSel modSld">
      <pc:chgData name="Michael Hahn" userId="bf60eed17a677f14" providerId="LiveId" clId="{E23C7737-C3E1-41FC-8A1D-53C0979DE5F2}" dt="2021-01-09T14:44:25.895" v="1821" actId="6549"/>
      <pc:docMkLst>
        <pc:docMk/>
      </pc:docMkLst>
      <pc:sldChg chg="modSp mod modNotesTx">
        <pc:chgData name="Michael Hahn" userId="bf60eed17a677f14" providerId="LiveId" clId="{E23C7737-C3E1-41FC-8A1D-53C0979DE5F2}" dt="2021-01-09T14:43:02.667" v="1717" actId="20577"/>
        <pc:sldMkLst>
          <pc:docMk/>
          <pc:sldMk cId="0" sldId="258"/>
        </pc:sldMkLst>
        <pc:spChg chg="mod">
          <ac:chgData name="Michael Hahn" userId="bf60eed17a677f14" providerId="LiveId" clId="{E23C7737-C3E1-41FC-8A1D-53C0979DE5F2}" dt="2021-01-09T14:16:48.169" v="24" actId="20577"/>
          <ac:spMkLst>
            <pc:docMk/>
            <pc:sldMk cId="0" sldId="258"/>
            <ac:spMk id="16" creationId="{00000000-0000-0000-0000-000000000000}"/>
          </ac:spMkLst>
        </pc:spChg>
      </pc:sldChg>
      <pc:sldChg chg="modSp mod">
        <pc:chgData name="Michael Hahn" userId="bf60eed17a677f14" providerId="LiveId" clId="{E23C7737-C3E1-41FC-8A1D-53C0979DE5F2}" dt="2021-01-09T14:22:32.377" v="327" actId="20577"/>
        <pc:sldMkLst>
          <pc:docMk/>
          <pc:sldMk cId="0" sldId="263"/>
        </pc:sldMkLst>
        <pc:spChg chg="mod">
          <ac:chgData name="Michael Hahn" userId="bf60eed17a677f14" providerId="LiveId" clId="{E23C7737-C3E1-41FC-8A1D-53C0979DE5F2}" dt="2021-01-09T14:22:32.377" v="327" actId="20577"/>
          <ac:spMkLst>
            <pc:docMk/>
            <pc:sldMk cId="0" sldId="263"/>
            <ac:spMk id="16" creationId="{00000000-0000-0000-0000-000000000000}"/>
          </ac:spMkLst>
        </pc:spChg>
      </pc:sldChg>
      <pc:sldChg chg="modNotesTx">
        <pc:chgData name="Michael Hahn" userId="bf60eed17a677f14" providerId="LiveId" clId="{E23C7737-C3E1-41FC-8A1D-53C0979DE5F2}" dt="2021-01-09T14:44:25.895" v="1821" actId="6549"/>
        <pc:sldMkLst>
          <pc:docMk/>
          <pc:sldMk cId="0" sldId="264"/>
        </pc:sldMkLst>
      </pc:sldChg>
    </pc:docChg>
  </pc:docChgLst>
  <pc:docChgLst>
    <pc:chgData name="Michael Hahn" userId="bf60eed17a677f14" providerId="LiveId" clId="{A4A42EE4-5B63-41C0-8F64-9B79954E8D99}"/>
    <pc:docChg chg="custSel modSld">
      <pc:chgData name="Michael Hahn" userId="bf60eed17a677f14" providerId="LiveId" clId="{A4A42EE4-5B63-41C0-8F64-9B79954E8D99}" dt="2021-06-06T22:33:24.094" v="1089" actId="20577"/>
      <pc:docMkLst>
        <pc:docMk/>
      </pc:docMkLst>
      <pc:sldChg chg="modSp mod modNotesTx">
        <pc:chgData name="Michael Hahn" userId="bf60eed17a677f14" providerId="LiveId" clId="{A4A42EE4-5B63-41C0-8F64-9B79954E8D99}" dt="2021-06-06T22:32:20.886" v="1088" actId="20577"/>
        <pc:sldMkLst>
          <pc:docMk/>
          <pc:sldMk cId="0" sldId="258"/>
        </pc:sldMkLst>
        <pc:spChg chg="mod">
          <ac:chgData name="Michael Hahn" userId="bf60eed17a677f14" providerId="LiveId" clId="{A4A42EE4-5B63-41C0-8F64-9B79954E8D99}" dt="2021-06-06T15:26:01.713" v="107" actId="20577"/>
          <ac:spMkLst>
            <pc:docMk/>
            <pc:sldMk cId="0" sldId="258"/>
            <ac:spMk id="16" creationId="{00000000-0000-0000-0000-000000000000}"/>
          </ac:spMkLst>
        </pc:spChg>
      </pc:sldChg>
      <pc:sldChg chg="modSp mod">
        <pc:chgData name="Michael Hahn" userId="bf60eed17a677f14" providerId="LiveId" clId="{A4A42EE4-5B63-41C0-8F64-9B79954E8D99}" dt="2021-06-06T15:38:29.110" v="1028" actId="6549"/>
        <pc:sldMkLst>
          <pc:docMk/>
          <pc:sldMk cId="0" sldId="263"/>
        </pc:sldMkLst>
        <pc:spChg chg="mod">
          <ac:chgData name="Michael Hahn" userId="bf60eed17a677f14" providerId="LiveId" clId="{A4A42EE4-5B63-41C0-8F64-9B79954E8D99}" dt="2021-06-06T15:38:29.110" v="1028" actId="6549"/>
          <ac:spMkLst>
            <pc:docMk/>
            <pc:sldMk cId="0" sldId="263"/>
            <ac:spMk id="16" creationId="{00000000-0000-0000-0000-000000000000}"/>
          </ac:spMkLst>
        </pc:spChg>
      </pc:sldChg>
      <pc:sldChg chg="modNotesTx">
        <pc:chgData name="Michael Hahn" userId="bf60eed17a677f14" providerId="LiveId" clId="{A4A42EE4-5B63-41C0-8F64-9B79954E8D99}" dt="2021-06-06T22:33:24.094" v="1089" actId="20577"/>
        <pc:sldMkLst>
          <pc:docMk/>
          <pc:sldMk cId="0" sldId="264"/>
        </pc:sldMkLst>
      </pc:sldChg>
    </pc:docChg>
  </pc:docChgLst>
  <pc:docChgLst>
    <pc:chgData name="Michael Hahn" userId="bf60eed17a677f14" providerId="LiveId" clId="{DEFD06EF-76B4-4D3B-9D88-7D60C9E080EA}"/>
    <pc:docChg chg="custSel modSld modShowInfo">
      <pc:chgData name="Michael Hahn" userId="bf60eed17a677f14" providerId="LiveId" clId="{DEFD06EF-76B4-4D3B-9D88-7D60C9E080EA}" dt="2020-12-21T00:09:58.125" v="2016" actId="2744"/>
      <pc:docMkLst>
        <pc:docMk/>
      </pc:docMkLst>
      <pc:sldChg chg="addSp delSp modSp mod">
        <pc:chgData name="Michael Hahn" userId="bf60eed17a677f14" providerId="LiveId" clId="{DEFD06EF-76B4-4D3B-9D88-7D60C9E080EA}" dt="2020-12-19T16:27:19.892" v="1862" actId="478"/>
        <pc:sldMkLst>
          <pc:docMk/>
          <pc:sldMk cId="0" sldId="256"/>
        </pc:sldMkLst>
        <pc:spChg chg="add del mod">
          <ac:chgData name="Michael Hahn" userId="bf60eed17a677f14" providerId="LiveId" clId="{DEFD06EF-76B4-4D3B-9D88-7D60C9E080EA}" dt="2020-12-19T16:27:19.892" v="1862" actId="478"/>
          <ac:spMkLst>
            <pc:docMk/>
            <pc:sldMk cId="0" sldId="256"/>
            <ac:spMk id="2" creationId="{51EB01B2-ADFD-4883-B1BD-E1CF9DF61233}"/>
          </ac:spMkLst>
        </pc:spChg>
      </pc:sldChg>
      <pc:sldChg chg="modSp mod modNotesTx">
        <pc:chgData name="Michael Hahn" userId="bf60eed17a677f14" providerId="LiveId" clId="{DEFD06EF-76B4-4D3B-9D88-7D60C9E080EA}" dt="2020-12-19T15:20:44.766" v="1671" actId="20577"/>
        <pc:sldMkLst>
          <pc:docMk/>
          <pc:sldMk cId="0" sldId="258"/>
        </pc:sldMkLst>
        <pc:spChg chg="mod">
          <ac:chgData name="Michael Hahn" userId="bf60eed17a677f14" providerId="LiveId" clId="{DEFD06EF-76B4-4D3B-9D88-7D60C9E080EA}" dt="2020-12-19T15:13:53.214" v="825" actId="27107"/>
          <ac:spMkLst>
            <pc:docMk/>
            <pc:sldMk cId="0" sldId="258"/>
            <ac:spMk id="16" creationId="{00000000-0000-0000-0000-000000000000}"/>
          </ac:spMkLst>
        </pc:spChg>
      </pc:sldChg>
      <pc:sldChg chg="modSp mod">
        <pc:chgData name="Michael Hahn" userId="bf60eed17a677f14" providerId="LiveId" clId="{DEFD06EF-76B4-4D3B-9D88-7D60C9E080EA}" dt="2020-12-19T15:22:54.423" v="1725" actId="20577"/>
        <pc:sldMkLst>
          <pc:docMk/>
          <pc:sldMk cId="0" sldId="263"/>
        </pc:sldMkLst>
        <pc:spChg chg="mod">
          <ac:chgData name="Michael Hahn" userId="bf60eed17a677f14" providerId="LiveId" clId="{DEFD06EF-76B4-4D3B-9D88-7D60C9E080EA}" dt="2020-12-19T15:22:54.423" v="1725" actId="20577"/>
          <ac:spMkLst>
            <pc:docMk/>
            <pc:sldMk cId="0" sldId="263"/>
            <ac:spMk id="16" creationId="{00000000-0000-0000-0000-000000000000}"/>
          </ac:spMkLst>
        </pc:spChg>
      </pc:sldChg>
      <pc:sldChg chg="modNotesTx">
        <pc:chgData name="Michael Hahn" userId="bf60eed17a677f14" providerId="LiveId" clId="{DEFD06EF-76B4-4D3B-9D88-7D60C9E080EA}" dt="2020-12-20T23:40:36.165" v="2014" actId="20577"/>
        <pc:sldMkLst>
          <pc:docMk/>
          <pc:sldMk cId="0" sldId="264"/>
        </pc:sldMkLst>
      </pc:sldChg>
    </pc:docChg>
  </pc:docChgLst>
  <pc:docChgLst>
    <pc:chgData name="Lauri Hahn" userId="d69f51a342314320" providerId="LiveId" clId="{3976644A-157C-4667-BB7F-79B138F07834}"/>
    <pc:docChg chg="custSel modSld">
      <pc:chgData name="Lauri Hahn" userId="d69f51a342314320" providerId="LiveId" clId="{3976644A-157C-4667-BB7F-79B138F07834}" dt="2021-06-12T16:03:58.203" v="1339" actId="20577"/>
      <pc:docMkLst>
        <pc:docMk/>
      </pc:docMkLst>
      <pc:sldChg chg="modNotesTx">
        <pc:chgData name="Lauri Hahn" userId="d69f51a342314320" providerId="LiveId" clId="{3976644A-157C-4667-BB7F-79B138F07834}" dt="2021-06-12T16:02:40.608" v="1213" actId="20577"/>
        <pc:sldMkLst>
          <pc:docMk/>
          <pc:sldMk cId="0" sldId="258"/>
        </pc:sldMkLst>
      </pc:sldChg>
      <pc:sldChg chg="modSp mod">
        <pc:chgData name="Lauri Hahn" userId="d69f51a342314320" providerId="LiveId" clId="{3976644A-157C-4667-BB7F-79B138F07834}" dt="2021-06-12T16:03:58.203" v="1339" actId="20577"/>
        <pc:sldMkLst>
          <pc:docMk/>
          <pc:sldMk cId="0" sldId="263"/>
        </pc:sldMkLst>
        <pc:spChg chg="mod">
          <ac:chgData name="Lauri Hahn" userId="d69f51a342314320" providerId="LiveId" clId="{3976644A-157C-4667-BB7F-79B138F07834}" dt="2021-06-12T16:03:58.203" v="1339" actId="20577"/>
          <ac:spMkLst>
            <pc:docMk/>
            <pc:sldMk cId="0" sldId="263"/>
            <ac:spMk id="16" creationId="{00000000-0000-0000-0000-000000000000}"/>
          </ac:spMkLst>
        </pc:spChg>
      </pc:sldChg>
      <pc:sldChg chg="modNotesTx">
        <pc:chgData name="Lauri Hahn" userId="d69f51a342314320" providerId="LiveId" clId="{3976644A-157C-4667-BB7F-79B138F07834}" dt="2021-06-12T16:03:36.156" v="1336" actId="20577"/>
        <pc:sldMkLst>
          <pc:docMk/>
          <pc:sldMk cId="0" sldId="264"/>
        </pc:sldMkLst>
      </pc:sldChg>
    </pc:docChg>
  </pc:docChgLst>
  <pc:docChgLst>
    <pc:chgData name="Michael Hahn" userId="bf60eed17a677f14" providerId="LiveId" clId="{DC548A82-9D0B-44B7-8F12-1CECCD626AA2}"/>
    <pc:docChg chg="custSel modSld">
      <pc:chgData name="Michael Hahn" userId="bf60eed17a677f14" providerId="LiveId" clId="{DC548A82-9D0B-44B7-8F12-1CECCD626AA2}" dt="2021-01-30T22:11:08.384" v="2234" actId="20577"/>
      <pc:docMkLst>
        <pc:docMk/>
      </pc:docMkLst>
      <pc:sldChg chg="modSp mod modNotesTx">
        <pc:chgData name="Michael Hahn" userId="bf60eed17a677f14" providerId="LiveId" clId="{DC548A82-9D0B-44B7-8F12-1CECCD626AA2}" dt="2021-01-30T21:44:50.543" v="1639" actId="20577"/>
        <pc:sldMkLst>
          <pc:docMk/>
          <pc:sldMk cId="0" sldId="258"/>
        </pc:sldMkLst>
        <pc:spChg chg="mod">
          <ac:chgData name="Michael Hahn" userId="bf60eed17a677f14" providerId="LiveId" clId="{DC548A82-9D0B-44B7-8F12-1CECCD626AA2}" dt="2021-01-30T21:17:06.137" v="56" actId="20577"/>
          <ac:spMkLst>
            <pc:docMk/>
            <pc:sldMk cId="0" sldId="258"/>
            <ac:spMk id="16" creationId="{00000000-0000-0000-0000-000000000000}"/>
          </ac:spMkLst>
        </pc:spChg>
      </pc:sldChg>
      <pc:sldChg chg="modSp mod">
        <pc:chgData name="Michael Hahn" userId="bf60eed17a677f14" providerId="LiveId" clId="{DC548A82-9D0B-44B7-8F12-1CECCD626AA2}" dt="2021-01-30T22:10:24.033" v="2223" actId="20577"/>
        <pc:sldMkLst>
          <pc:docMk/>
          <pc:sldMk cId="0" sldId="263"/>
        </pc:sldMkLst>
        <pc:spChg chg="mod">
          <ac:chgData name="Michael Hahn" userId="bf60eed17a677f14" providerId="LiveId" clId="{DC548A82-9D0B-44B7-8F12-1CECCD626AA2}" dt="2021-01-30T22:10:24.033" v="2223" actId="20577"/>
          <ac:spMkLst>
            <pc:docMk/>
            <pc:sldMk cId="0" sldId="263"/>
            <ac:spMk id="16" creationId="{00000000-0000-0000-0000-000000000000}"/>
          </ac:spMkLst>
        </pc:spChg>
      </pc:sldChg>
      <pc:sldChg chg="modNotesTx">
        <pc:chgData name="Michael Hahn" userId="bf60eed17a677f14" providerId="LiveId" clId="{DC548A82-9D0B-44B7-8F12-1CECCD626AA2}" dt="2021-01-30T22:11:08.384" v="2234" actId="20577"/>
        <pc:sldMkLst>
          <pc:docMk/>
          <pc:sldMk cId="0" sldId="264"/>
        </pc:sldMkLst>
      </pc:sldChg>
    </pc:docChg>
  </pc:docChgLst>
  <pc:docChgLst>
    <pc:chgData name="Michael Hahn" userId="bf60eed17a677f14" providerId="LiveId" clId="{B996A4D0-EB7D-4006-B5DE-625BA1A08100}"/>
    <pc:docChg chg="modSld">
      <pc:chgData name="Michael Hahn" userId="bf60eed17a677f14" providerId="LiveId" clId="{B996A4D0-EB7D-4006-B5DE-625BA1A08100}" dt="2021-05-15T13:01:31.182" v="1" actId="20577"/>
      <pc:docMkLst>
        <pc:docMk/>
      </pc:docMkLst>
      <pc:sldChg chg="modNotesTx">
        <pc:chgData name="Michael Hahn" userId="bf60eed17a677f14" providerId="LiveId" clId="{B996A4D0-EB7D-4006-B5DE-625BA1A08100}" dt="2021-05-15T13:01:31.182" v="1" actId="20577"/>
        <pc:sldMkLst>
          <pc:docMk/>
          <pc:sldMk cId="0" sldId="256"/>
        </pc:sldMkLst>
      </pc:sldChg>
    </pc:docChg>
  </pc:docChgLst>
  <pc:docChgLst>
    <pc:chgData name="Michael Hahn" userId="bf60eed17a677f14" providerId="LiveId" clId="{4591B644-6058-44C2-83A5-501E9224863C}"/>
    <pc:docChg chg="modSld">
      <pc:chgData name="Michael Hahn" userId="bf60eed17a677f14" providerId="LiveId" clId="{4591B644-6058-44C2-83A5-501E9224863C}" dt="2021-06-12T14:26:28.632" v="82" actId="20577"/>
      <pc:docMkLst>
        <pc:docMk/>
      </pc:docMkLst>
      <pc:sldChg chg="modSp mod modNotesTx">
        <pc:chgData name="Michael Hahn" userId="bf60eed17a677f14" providerId="LiveId" clId="{4591B644-6058-44C2-83A5-501E9224863C}" dt="2021-06-12T14:26:28.632" v="82" actId="20577"/>
        <pc:sldMkLst>
          <pc:docMk/>
          <pc:sldMk cId="0" sldId="258"/>
        </pc:sldMkLst>
        <pc:spChg chg="mod">
          <ac:chgData name="Michael Hahn" userId="bf60eed17a677f14" providerId="LiveId" clId="{4591B644-6058-44C2-83A5-501E9224863C}" dt="2021-06-12T14:26:28.632" v="82" actId="20577"/>
          <ac:spMkLst>
            <pc:docMk/>
            <pc:sldMk cId="0" sldId="258"/>
            <ac:spMk id="16" creationId="{00000000-0000-0000-0000-000000000000}"/>
          </ac:spMkLst>
        </pc:spChg>
      </pc:sldChg>
    </pc:docChg>
  </pc:docChgLst>
  <pc:docChgLst>
    <pc:chgData name="Michael Hahn" userId="bf60eed17a677f14" providerId="LiveId" clId="{AEE00144-0352-4B60-9915-7DD43D780499}"/>
    <pc:docChg chg="custSel modSld">
      <pc:chgData name="Michael Hahn" userId="bf60eed17a677f14" providerId="LiveId" clId="{AEE00144-0352-4B60-9915-7DD43D780499}" dt="2021-02-27T14:10:07.424" v="1254" actId="6549"/>
      <pc:docMkLst>
        <pc:docMk/>
      </pc:docMkLst>
      <pc:sldChg chg="modSp mod modNotesTx">
        <pc:chgData name="Michael Hahn" userId="bf60eed17a677f14" providerId="LiveId" clId="{AEE00144-0352-4B60-9915-7DD43D780499}" dt="2021-02-27T14:10:07.424" v="1254" actId="6549"/>
        <pc:sldMkLst>
          <pc:docMk/>
          <pc:sldMk cId="0" sldId="258"/>
        </pc:sldMkLst>
        <pc:spChg chg="mod">
          <ac:chgData name="Michael Hahn" userId="bf60eed17a677f14" providerId="LiveId" clId="{AEE00144-0352-4B60-9915-7DD43D780499}" dt="2021-02-27T13:45:35.557" v="55" actId="6549"/>
          <ac:spMkLst>
            <pc:docMk/>
            <pc:sldMk cId="0" sldId="258"/>
            <ac:spMk id="16" creationId="{00000000-0000-0000-0000-000000000000}"/>
          </ac:spMkLst>
        </pc:spChg>
      </pc:sldChg>
      <pc:sldChg chg="modNotesTx">
        <pc:chgData name="Michael Hahn" userId="bf60eed17a677f14" providerId="LiveId" clId="{AEE00144-0352-4B60-9915-7DD43D780499}" dt="2021-02-27T14:07:40.909" v="1204" actId="20577"/>
        <pc:sldMkLst>
          <pc:docMk/>
          <pc:sldMk cId="0" sldId="264"/>
        </pc:sldMkLst>
      </pc:sldChg>
    </pc:docChg>
  </pc:docChgLst>
  <pc:docChgLst>
    <pc:chgData name="Michael Hahn" userId="bf60eed17a677f14" providerId="LiveId" clId="{52B3EEDF-EC7A-4969-BF94-5C7A6BE196AE}"/>
    <pc:docChg chg="custSel modSld">
      <pc:chgData name="Michael Hahn" userId="bf60eed17a677f14" providerId="LiveId" clId="{52B3EEDF-EC7A-4969-BF94-5C7A6BE196AE}" dt="2021-02-13T14:30:10.351" v="535" actId="20577"/>
      <pc:docMkLst>
        <pc:docMk/>
      </pc:docMkLst>
      <pc:sldChg chg="modSp mod modNotesTx">
        <pc:chgData name="Michael Hahn" userId="bf60eed17a677f14" providerId="LiveId" clId="{52B3EEDF-EC7A-4969-BF94-5C7A6BE196AE}" dt="2021-02-13T14:28:41.908" v="493" actId="20577"/>
        <pc:sldMkLst>
          <pc:docMk/>
          <pc:sldMk cId="0" sldId="258"/>
        </pc:sldMkLst>
        <pc:spChg chg="mod">
          <ac:chgData name="Michael Hahn" userId="bf60eed17a677f14" providerId="LiveId" clId="{52B3EEDF-EC7A-4969-BF94-5C7A6BE196AE}" dt="2021-02-13T14:18:09.770" v="21" actId="6549"/>
          <ac:spMkLst>
            <pc:docMk/>
            <pc:sldMk cId="0" sldId="258"/>
            <ac:spMk id="16" creationId="{00000000-0000-0000-0000-000000000000}"/>
          </ac:spMkLst>
        </pc:spChg>
      </pc:sldChg>
      <pc:sldChg chg="modNotesTx">
        <pc:chgData name="Michael Hahn" userId="bf60eed17a677f14" providerId="LiveId" clId="{52B3EEDF-EC7A-4969-BF94-5C7A6BE196AE}" dt="2021-02-13T14:30:10.351" v="535" actId="20577"/>
        <pc:sldMkLst>
          <pc:docMk/>
          <pc:sldMk cId="0" sldId="264"/>
        </pc:sldMkLst>
      </pc:sldChg>
    </pc:docChg>
  </pc:docChgLst>
  <pc:docChgLst>
    <pc:chgData name="Michael Hahn" userId="bf60eed17a677f14" providerId="LiveId" clId="{BC2E79ED-E17F-48BA-81A6-D82DFA0A3234}"/>
    <pc:docChg chg="custSel modSld">
      <pc:chgData name="Michael Hahn" userId="bf60eed17a677f14" providerId="LiveId" clId="{BC2E79ED-E17F-48BA-81A6-D82DFA0A3234}" dt="2021-03-20T13:33:15.235" v="1339" actId="20577"/>
      <pc:docMkLst>
        <pc:docMk/>
      </pc:docMkLst>
      <pc:sldChg chg="modSp mod modNotesTx">
        <pc:chgData name="Michael Hahn" userId="bf60eed17a677f14" providerId="LiveId" clId="{BC2E79ED-E17F-48BA-81A6-D82DFA0A3234}" dt="2021-03-20T13:32:27.466" v="1311" actId="20577"/>
        <pc:sldMkLst>
          <pc:docMk/>
          <pc:sldMk cId="0" sldId="258"/>
        </pc:sldMkLst>
        <pc:spChg chg="mod">
          <ac:chgData name="Michael Hahn" userId="bf60eed17a677f14" providerId="LiveId" clId="{BC2E79ED-E17F-48BA-81A6-D82DFA0A3234}" dt="2021-03-20T12:55:02.836" v="40" actId="20577"/>
          <ac:spMkLst>
            <pc:docMk/>
            <pc:sldMk cId="0" sldId="258"/>
            <ac:spMk id="16" creationId="{00000000-0000-0000-0000-000000000000}"/>
          </ac:spMkLst>
        </pc:spChg>
      </pc:sldChg>
      <pc:sldChg chg="modSp mod">
        <pc:chgData name="Michael Hahn" userId="bf60eed17a677f14" providerId="LiveId" clId="{BC2E79ED-E17F-48BA-81A6-D82DFA0A3234}" dt="2021-03-20T13:27:43.808" v="1306" actId="20577"/>
        <pc:sldMkLst>
          <pc:docMk/>
          <pc:sldMk cId="0" sldId="263"/>
        </pc:sldMkLst>
        <pc:spChg chg="mod">
          <ac:chgData name="Michael Hahn" userId="bf60eed17a677f14" providerId="LiveId" clId="{BC2E79ED-E17F-48BA-81A6-D82DFA0A3234}" dt="2021-03-20T13:27:43.808" v="1306" actId="20577"/>
          <ac:spMkLst>
            <pc:docMk/>
            <pc:sldMk cId="0" sldId="263"/>
            <ac:spMk id="16" creationId="{00000000-0000-0000-0000-000000000000}"/>
          </ac:spMkLst>
        </pc:spChg>
      </pc:sldChg>
      <pc:sldChg chg="modNotesTx">
        <pc:chgData name="Michael Hahn" userId="bf60eed17a677f14" providerId="LiveId" clId="{BC2E79ED-E17F-48BA-81A6-D82DFA0A3234}" dt="2021-03-20T13:33:15.235" v="1339" actId="20577"/>
        <pc:sldMkLst>
          <pc:docMk/>
          <pc:sldMk cId="0" sldId="264"/>
        </pc:sldMkLst>
      </pc:sldChg>
    </pc:docChg>
  </pc:docChgLst>
  <pc:docChgLst>
    <pc:chgData name="Michael Hahn" userId="bf60eed17a677f14" providerId="LiveId" clId="{D1971DD9-7653-411C-B4EA-E70E27F9796A}"/>
    <pc:docChg chg="custSel modSld">
      <pc:chgData name="Michael Hahn" userId="bf60eed17a677f14" providerId="LiveId" clId="{D1971DD9-7653-411C-B4EA-E70E27F9796A}" dt="2021-05-30T15:33:45.391" v="2230" actId="20577"/>
      <pc:docMkLst>
        <pc:docMk/>
      </pc:docMkLst>
      <pc:sldChg chg="modSp mod modNotesTx">
        <pc:chgData name="Michael Hahn" userId="bf60eed17a677f14" providerId="LiveId" clId="{D1971DD9-7653-411C-B4EA-E70E27F9796A}" dt="2021-05-30T15:33:45.391" v="2230" actId="20577"/>
        <pc:sldMkLst>
          <pc:docMk/>
          <pc:sldMk cId="0" sldId="258"/>
        </pc:sldMkLst>
        <pc:spChg chg="mod">
          <ac:chgData name="Michael Hahn" userId="bf60eed17a677f14" providerId="LiveId" clId="{D1971DD9-7653-411C-B4EA-E70E27F9796A}" dt="2021-05-30T15:33:07.128" v="2170" actId="20577"/>
          <ac:spMkLst>
            <pc:docMk/>
            <pc:sldMk cId="0" sldId="258"/>
            <ac:spMk id="16" creationId="{00000000-0000-0000-0000-000000000000}"/>
          </ac:spMkLst>
        </pc:spChg>
      </pc:sldChg>
      <pc:sldChg chg="modSp mod">
        <pc:chgData name="Michael Hahn" userId="bf60eed17a677f14" providerId="LiveId" clId="{D1971DD9-7653-411C-B4EA-E70E27F9796A}" dt="2021-05-30T15:31:57.264" v="2168" actId="6549"/>
        <pc:sldMkLst>
          <pc:docMk/>
          <pc:sldMk cId="0" sldId="263"/>
        </pc:sldMkLst>
        <pc:spChg chg="mod">
          <ac:chgData name="Michael Hahn" userId="bf60eed17a677f14" providerId="LiveId" clId="{D1971DD9-7653-411C-B4EA-E70E27F9796A}" dt="2021-05-30T15:31:57.264" v="2168" actId="6549"/>
          <ac:spMkLst>
            <pc:docMk/>
            <pc:sldMk cId="0" sldId="263"/>
            <ac:spMk id="16" creationId="{00000000-0000-0000-0000-000000000000}"/>
          </ac:spMkLst>
        </pc:spChg>
      </pc:sldChg>
      <pc:sldChg chg="modNotesTx">
        <pc:chgData name="Michael Hahn" userId="bf60eed17a677f14" providerId="LiveId" clId="{D1971DD9-7653-411C-B4EA-E70E27F9796A}" dt="2021-05-30T15:26:35.405" v="1613" actId="20577"/>
        <pc:sldMkLst>
          <pc:docMk/>
          <pc:sldMk cId="0" sldId="264"/>
        </pc:sldMkLst>
      </pc:sldChg>
    </pc:docChg>
  </pc:docChgLst>
  <pc:docChgLst>
    <pc:chgData name="Michael Hahn" userId="bf60eed17a677f14" providerId="LiveId" clId="{8D960933-DBED-4AF5-9A3B-DCC79CE650F5}"/>
    <pc:docChg chg="custSel modSld">
      <pc:chgData name="Michael Hahn" userId="bf60eed17a677f14" providerId="LiveId" clId="{8D960933-DBED-4AF5-9A3B-DCC79CE650F5}" dt="2021-03-15T00:44:53.952" v="1504" actId="478"/>
      <pc:docMkLst>
        <pc:docMk/>
      </pc:docMkLst>
      <pc:sldChg chg="addSp delSp modSp mod delAnim modAnim">
        <pc:chgData name="Michael Hahn" userId="bf60eed17a677f14" providerId="LiveId" clId="{8D960933-DBED-4AF5-9A3B-DCC79CE650F5}" dt="2021-03-15T00:44:50.459" v="1503" actId="478"/>
        <pc:sldMkLst>
          <pc:docMk/>
          <pc:sldMk cId="0" sldId="256"/>
        </pc:sldMkLst>
        <pc:picChg chg="add del mod">
          <ac:chgData name="Michael Hahn" userId="bf60eed17a677f14" providerId="LiveId" clId="{8D960933-DBED-4AF5-9A3B-DCC79CE650F5}" dt="2021-03-15T00:44:50.459" v="1503" actId="478"/>
          <ac:picMkLst>
            <pc:docMk/>
            <pc:sldMk cId="0" sldId="256"/>
            <ac:picMk id="9" creationId="{24717426-1A26-4E06-83E1-B69679BE8795}"/>
          </ac:picMkLst>
        </pc:picChg>
      </pc:sldChg>
      <pc:sldChg chg="addSp delSp modSp mod delAnim modAnim modNotesTx">
        <pc:chgData name="Michael Hahn" userId="bf60eed17a677f14" providerId="LiveId" clId="{8D960933-DBED-4AF5-9A3B-DCC79CE650F5}" dt="2021-03-15T00:44:53.952" v="1504" actId="478"/>
        <pc:sldMkLst>
          <pc:docMk/>
          <pc:sldMk cId="0" sldId="258"/>
        </pc:sldMkLst>
        <pc:spChg chg="mod">
          <ac:chgData name="Michael Hahn" userId="bf60eed17a677f14" providerId="LiveId" clId="{8D960933-DBED-4AF5-9A3B-DCC79CE650F5}" dt="2021-03-13T14:04:47.792" v="29" actId="20577"/>
          <ac:spMkLst>
            <pc:docMk/>
            <pc:sldMk cId="0" sldId="258"/>
            <ac:spMk id="16" creationId="{00000000-0000-0000-0000-000000000000}"/>
          </ac:spMkLst>
        </pc:spChg>
        <pc:picChg chg="add del mod">
          <ac:chgData name="Michael Hahn" userId="bf60eed17a677f14" providerId="LiveId" clId="{8D960933-DBED-4AF5-9A3B-DCC79CE650F5}" dt="2021-03-15T00:44:53.952" v="1504" actId="478"/>
          <ac:picMkLst>
            <pc:docMk/>
            <pc:sldMk cId="0" sldId="258"/>
            <ac:picMk id="2" creationId="{07C61147-1AD4-4F06-AA6B-C5D5B46A3888}"/>
          </ac:picMkLst>
        </pc:picChg>
      </pc:sldChg>
      <pc:sldChg chg="modSp mod">
        <pc:chgData name="Michael Hahn" userId="bf60eed17a677f14" providerId="LiveId" clId="{8D960933-DBED-4AF5-9A3B-DCC79CE650F5}" dt="2021-03-13T14:24:48.033" v="1376" actId="20577"/>
        <pc:sldMkLst>
          <pc:docMk/>
          <pc:sldMk cId="0" sldId="263"/>
        </pc:sldMkLst>
        <pc:spChg chg="mod">
          <ac:chgData name="Michael Hahn" userId="bf60eed17a677f14" providerId="LiveId" clId="{8D960933-DBED-4AF5-9A3B-DCC79CE650F5}" dt="2021-03-13T14:24:48.033" v="1376" actId="20577"/>
          <ac:spMkLst>
            <pc:docMk/>
            <pc:sldMk cId="0" sldId="263"/>
            <ac:spMk id="16" creationId="{00000000-0000-0000-0000-000000000000}"/>
          </ac:spMkLst>
        </pc:spChg>
      </pc:sldChg>
      <pc:sldChg chg="modNotesTx">
        <pc:chgData name="Michael Hahn" userId="bf60eed17a677f14" providerId="LiveId" clId="{8D960933-DBED-4AF5-9A3B-DCC79CE650F5}" dt="2021-03-13T14:26:10.482" v="1484" actId="6549"/>
        <pc:sldMkLst>
          <pc:docMk/>
          <pc:sldMk cId="0" sldId="264"/>
        </pc:sldMkLst>
      </pc:sldChg>
    </pc:docChg>
  </pc:docChgLst>
  <pc:docChgLst>
    <pc:chgData name="Michael Hahn" userId="bf60eed17a677f14" providerId="LiveId" clId="{B41FEF1B-5D52-40C2-AD1E-F6D417611A37}"/>
    <pc:docChg chg="undo custSel modSld">
      <pc:chgData name="Michael Hahn" userId="bf60eed17a677f14" providerId="LiveId" clId="{B41FEF1B-5D52-40C2-AD1E-F6D417611A37}" dt="2021-01-02T16:35:04.173" v="4580" actId="20577"/>
      <pc:docMkLst>
        <pc:docMk/>
      </pc:docMkLst>
      <pc:sldChg chg="modSp mod">
        <pc:chgData name="Michael Hahn" userId="bf60eed17a677f14" providerId="LiveId" clId="{B41FEF1B-5D52-40C2-AD1E-F6D417611A37}" dt="2020-12-26T14:36:25.358" v="96" actId="20577"/>
        <pc:sldMkLst>
          <pc:docMk/>
          <pc:sldMk cId="0" sldId="256"/>
        </pc:sldMkLst>
        <pc:spChg chg="mod">
          <ac:chgData name="Michael Hahn" userId="bf60eed17a677f14" providerId="LiveId" clId="{B41FEF1B-5D52-40C2-AD1E-F6D417611A37}" dt="2020-12-26T14:36:25.358" v="96" actId="20577"/>
          <ac:spMkLst>
            <pc:docMk/>
            <pc:sldMk cId="0" sldId="256"/>
            <ac:spMk id="13" creationId="{00000000-0000-0000-0000-000000000000}"/>
          </ac:spMkLst>
        </pc:spChg>
      </pc:sldChg>
      <pc:sldChg chg="modSp mod">
        <pc:chgData name="Michael Hahn" userId="bf60eed17a677f14" providerId="LiveId" clId="{B41FEF1B-5D52-40C2-AD1E-F6D417611A37}" dt="2020-12-26T15:12:45.645" v="470" actId="1037"/>
        <pc:sldMkLst>
          <pc:docMk/>
          <pc:sldMk cId="0" sldId="257"/>
        </pc:sldMkLst>
        <pc:spChg chg="mod">
          <ac:chgData name="Michael Hahn" userId="bf60eed17a677f14" providerId="LiveId" clId="{B41FEF1B-5D52-40C2-AD1E-F6D417611A37}" dt="2020-12-26T15:12:45.645" v="470" actId="1037"/>
          <ac:spMkLst>
            <pc:docMk/>
            <pc:sldMk cId="0" sldId="257"/>
            <ac:spMk id="9" creationId="{00000000-0000-0000-0000-000000000000}"/>
          </ac:spMkLst>
        </pc:spChg>
      </pc:sldChg>
      <pc:sldChg chg="addSp delSp modSp mod modNotesTx">
        <pc:chgData name="Michael Hahn" userId="bf60eed17a677f14" providerId="LiveId" clId="{B41FEF1B-5D52-40C2-AD1E-F6D417611A37}" dt="2021-01-02T16:31:37.060" v="4508" actId="20577"/>
        <pc:sldMkLst>
          <pc:docMk/>
          <pc:sldMk cId="0" sldId="258"/>
        </pc:sldMkLst>
        <pc:spChg chg="add del mod">
          <ac:chgData name="Michael Hahn" userId="bf60eed17a677f14" providerId="LiveId" clId="{B41FEF1B-5D52-40C2-AD1E-F6D417611A37}" dt="2020-12-26T15:12:54.761" v="472"/>
          <ac:spMkLst>
            <pc:docMk/>
            <pc:sldMk cId="0" sldId="258"/>
            <ac:spMk id="13" creationId="{9C429D86-9C1F-4B3E-A4CD-1BD2877F0E6C}"/>
          </ac:spMkLst>
        </pc:spChg>
        <pc:spChg chg="add mod">
          <ac:chgData name="Michael Hahn" userId="bf60eed17a677f14" providerId="LiveId" clId="{B41FEF1B-5D52-40C2-AD1E-F6D417611A37}" dt="2020-12-26T15:13:02.725" v="476" actId="14100"/>
          <ac:spMkLst>
            <pc:docMk/>
            <pc:sldMk cId="0" sldId="258"/>
            <ac:spMk id="14" creationId="{395F3998-418B-4B47-81E3-4E5F5410F9D1}"/>
          </ac:spMkLst>
        </pc:spChg>
        <pc:spChg chg="del">
          <ac:chgData name="Michael Hahn" userId="bf60eed17a677f14" providerId="LiveId" clId="{B41FEF1B-5D52-40C2-AD1E-F6D417611A37}" dt="2020-12-26T15:12:56.621" v="473" actId="478"/>
          <ac:spMkLst>
            <pc:docMk/>
            <pc:sldMk cId="0" sldId="258"/>
            <ac:spMk id="15" creationId="{00000000-0000-0000-0000-000000000000}"/>
          </ac:spMkLst>
        </pc:spChg>
        <pc:spChg chg="mod">
          <ac:chgData name="Michael Hahn" userId="bf60eed17a677f14" providerId="LiveId" clId="{B41FEF1B-5D52-40C2-AD1E-F6D417611A37}" dt="2021-01-02T16:02:49.312" v="2359" actId="20577"/>
          <ac:spMkLst>
            <pc:docMk/>
            <pc:sldMk cId="0" sldId="258"/>
            <ac:spMk id="16" creationId="{00000000-0000-0000-0000-000000000000}"/>
          </ac:spMkLst>
        </pc:spChg>
      </pc:sldChg>
      <pc:sldChg chg="addSp delSp modSp mod">
        <pc:chgData name="Michael Hahn" userId="bf60eed17a677f14" providerId="LiveId" clId="{B41FEF1B-5D52-40C2-AD1E-F6D417611A37}" dt="2020-12-26T15:13:10.455" v="478"/>
        <pc:sldMkLst>
          <pc:docMk/>
          <pc:sldMk cId="0" sldId="259"/>
        </pc:sldMkLst>
        <pc:spChg chg="add mod">
          <ac:chgData name="Michael Hahn" userId="bf60eed17a677f14" providerId="LiveId" clId="{B41FEF1B-5D52-40C2-AD1E-F6D417611A37}" dt="2020-12-26T15:13:10.455" v="478"/>
          <ac:spMkLst>
            <pc:docMk/>
            <pc:sldMk cId="0" sldId="259"/>
            <ac:spMk id="13" creationId="{9A5F96CA-437F-4651-AF7A-4315CEBF82E2}"/>
          </ac:spMkLst>
        </pc:spChg>
        <pc:spChg chg="del">
          <ac:chgData name="Michael Hahn" userId="bf60eed17a677f14" providerId="LiveId" clId="{B41FEF1B-5D52-40C2-AD1E-F6D417611A37}" dt="2020-12-26T15:13:09.629" v="477" actId="478"/>
          <ac:spMkLst>
            <pc:docMk/>
            <pc:sldMk cId="0" sldId="259"/>
            <ac:spMk id="15" creationId="{00000000-0000-0000-0000-000000000000}"/>
          </ac:spMkLst>
        </pc:spChg>
        <pc:picChg chg="add mod">
          <ac:chgData name="Michael Hahn" userId="bf60eed17a677f14" providerId="LiveId" clId="{B41FEF1B-5D52-40C2-AD1E-F6D417611A37}" dt="2020-12-26T15:02:43.148" v="169" actId="1076"/>
          <ac:picMkLst>
            <pc:docMk/>
            <pc:sldMk cId="0" sldId="259"/>
            <ac:picMk id="3" creationId="{C903DF8F-101B-46ED-AD39-1FED7250D6AE}"/>
          </ac:picMkLst>
        </pc:picChg>
        <pc:picChg chg="del">
          <ac:chgData name="Michael Hahn" userId="bf60eed17a677f14" providerId="LiveId" clId="{B41FEF1B-5D52-40C2-AD1E-F6D417611A37}" dt="2020-12-26T14:56:32.969" v="163" actId="478"/>
          <ac:picMkLst>
            <pc:docMk/>
            <pc:sldMk cId="0" sldId="259"/>
            <ac:picMk id="6" creationId="{AF93DDFA-9A5B-4EAB-A356-EB57F824EC04}"/>
          </ac:picMkLst>
        </pc:picChg>
      </pc:sldChg>
      <pc:sldChg chg="addSp delSp modSp mod">
        <pc:chgData name="Michael Hahn" userId="bf60eed17a677f14" providerId="LiveId" clId="{B41FEF1B-5D52-40C2-AD1E-F6D417611A37}" dt="2020-12-26T15:13:17.174" v="480"/>
        <pc:sldMkLst>
          <pc:docMk/>
          <pc:sldMk cId="0" sldId="260"/>
        </pc:sldMkLst>
        <pc:spChg chg="add mod">
          <ac:chgData name="Michael Hahn" userId="bf60eed17a677f14" providerId="LiveId" clId="{B41FEF1B-5D52-40C2-AD1E-F6D417611A37}" dt="2020-12-26T15:13:17.174" v="480"/>
          <ac:spMkLst>
            <pc:docMk/>
            <pc:sldMk cId="0" sldId="260"/>
            <ac:spMk id="13" creationId="{1F52D033-3F2C-4F50-89E8-DEB09D0399B9}"/>
          </ac:spMkLst>
        </pc:spChg>
        <pc:spChg chg="del">
          <ac:chgData name="Michael Hahn" userId="bf60eed17a677f14" providerId="LiveId" clId="{B41FEF1B-5D52-40C2-AD1E-F6D417611A37}" dt="2020-12-26T15:13:15.973" v="479" actId="478"/>
          <ac:spMkLst>
            <pc:docMk/>
            <pc:sldMk cId="0" sldId="260"/>
            <ac:spMk id="15" creationId="{00000000-0000-0000-0000-000000000000}"/>
          </ac:spMkLst>
        </pc:spChg>
      </pc:sldChg>
      <pc:sldChg chg="addSp delSp modSp mod">
        <pc:chgData name="Michael Hahn" userId="bf60eed17a677f14" providerId="LiveId" clId="{B41FEF1B-5D52-40C2-AD1E-F6D417611A37}" dt="2020-12-26T15:13:34.159" v="484"/>
        <pc:sldMkLst>
          <pc:docMk/>
          <pc:sldMk cId="0" sldId="261"/>
        </pc:sldMkLst>
        <pc:spChg chg="add mod">
          <ac:chgData name="Michael Hahn" userId="bf60eed17a677f14" providerId="LiveId" clId="{B41FEF1B-5D52-40C2-AD1E-F6D417611A37}" dt="2020-12-26T15:13:34.159" v="484"/>
          <ac:spMkLst>
            <pc:docMk/>
            <pc:sldMk cId="0" sldId="261"/>
            <ac:spMk id="13" creationId="{9A93199F-99A1-4EB6-87AE-6A757C87A2D3}"/>
          </ac:spMkLst>
        </pc:spChg>
        <pc:spChg chg="del">
          <ac:chgData name="Michael Hahn" userId="bf60eed17a677f14" providerId="LiveId" clId="{B41FEF1B-5D52-40C2-AD1E-F6D417611A37}" dt="2020-12-26T15:13:33.477" v="483" actId="478"/>
          <ac:spMkLst>
            <pc:docMk/>
            <pc:sldMk cId="0" sldId="261"/>
            <ac:spMk id="15" creationId="{00000000-0000-0000-0000-000000000000}"/>
          </ac:spMkLst>
        </pc:spChg>
        <pc:picChg chg="add mod">
          <ac:chgData name="Michael Hahn" userId="bf60eed17a677f14" providerId="LiveId" clId="{B41FEF1B-5D52-40C2-AD1E-F6D417611A37}" dt="2020-12-26T15:09:44.562" v="206" actId="1076"/>
          <ac:picMkLst>
            <pc:docMk/>
            <pc:sldMk cId="0" sldId="261"/>
            <ac:picMk id="3" creationId="{1CED2BAC-FC79-48A2-8752-BF45D37CBE1F}"/>
          </ac:picMkLst>
        </pc:picChg>
        <pc:picChg chg="del">
          <ac:chgData name="Michael Hahn" userId="bf60eed17a677f14" providerId="LiveId" clId="{B41FEF1B-5D52-40C2-AD1E-F6D417611A37}" dt="2020-12-26T15:09:13.587" v="199" actId="478"/>
          <ac:picMkLst>
            <pc:docMk/>
            <pc:sldMk cId="0" sldId="261"/>
            <ac:picMk id="4" creationId="{40E12F38-3A83-4CBE-A80C-45BF2DF0C6C1}"/>
          </ac:picMkLst>
        </pc:picChg>
      </pc:sldChg>
      <pc:sldChg chg="addSp delSp modSp mod">
        <pc:chgData name="Michael Hahn" userId="bf60eed17a677f14" providerId="LiveId" clId="{B41FEF1B-5D52-40C2-AD1E-F6D417611A37}" dt="2020-12-26T15:13:23.198" v="482"/>
        <pc:sldMkLst>
          <pc:docMk/>
          <pc:sldMk cId="0" sldId="262"/>
        </pc:sldMkLst>
        <pc:spChg chg="del">
          <ac:chgData name="Michael Hahn" userId="bf60eed17a677f14" providerId="LiveId" clId="{B41FEF1B-5D52-40C2-AD1E-F6D417611A37}" dt="2020-12-26T15:13:22.381" v="481" actId="478"/>
          <ac:spMkLst>
            <pc:docMk/>
            <pc:sldMk cId="0" sldId="262"/>
            <ac:spMk id="15" creationId="{00000000-0000-0000-0000-000000000000}"/>
          </ac:spMkLst>
        </pc:spChg>
        <pc:spChg chg="mod">
          <ac:chgData name="Michael Hahn" userId="bf60eed17a677f14" providerId="LiveId" clId="{B41FEF1B-5D52-40C2-AD1E-F6D417611A37}" dt="2020-12-21T16:32:04.149" v="70" actId="20577"/>
          <ac:spMkLst>
            <pc:docMk/>
            <pc:sldMk cId="0" sldId="262"/>
            <ac:spMk id="16" creationId="{00000000-0000-0000-0000-000000000000}"/>
          </ac:spMkLst>
        </pc:spChg>
        <pc:spChg chg="add mod">
          <ac:chgData name="Michael Hahn" userId="bf60eed17a677f14" providerId="LiveId" clId="{B41FEF1B-5D52-40C2-AD1E-F6D417611A37}" dt="2020-12-26T15:13:23.198" v="482"/>
          <ac:spMkLst>
            <pc:docMk/>
            <pc:sldMk cId="0" sldId="262"/>
            <ac:spMk id="19" creationId="{B78E5968-80EF-42E2-B360-4DDE3AF70A08}"/>
          </ac:spMkLst>
        </pc:spChg>
        <pc:picChg chg="del">
          <ac:chgData name="Michael Hahn" userId="bf60eed17a677f14" providerId="LiveId" clId="{B41FEF1B-5D52-40C2-AD1E-F6D417611A37}" dt="2020-12-26T15:08:25.820" v="187" actId="478"/>
          <ac:picMkLst>
            <pc:docMk/>
            <pc:sldMk cId="0" sldId="262"/>
            <ac:picMk id="3" creationId="{00000000-0000-0000-0000-000000000000}"/>
          </ac:picMkLst>
        </pc:picChg>
        <pc:picChg chg="mod">
          <ac:chgData name="Michael Hahn" userId="bf60eed17a677f14" providerId="LiveId" clId="{B41FEF1B-5D52-40C2-AD1E-F6D417611A37}" dt="2020-12-26T15:09:01.051" v="196" actId="14100"/>
          <ac:picMkLst>
            <pc:docMk/>
            <pc:sldMk cId="0" sldId="262"/>
            <ac:picMk id="4" creationId="{65EC8580-6937-4215-B75B-70B6EF224BA3}"/>
          </ac:picMkLst>
        </pc:picChg>
        <pc:picChg chg="add del mod">
          <ac:chgData name="Michael Hahn" userId="bf60eed17a677f14" providerId="LiveId" clId="{B41FEF1B-5D52-40C2-AD1E-F6D417611A37}" dt="2020-12-26T15:05:09.410" v="173" actId="478"/>
          <ac:picMkLst>
            <pc:docMk/>
            <pc:sldMk cId="0" sldId="262"/>
            <ac:picMk id="5" creationId="{D2BFE403-9FA3-449E-80F6-8381DE14F9A8}"/>
          </ac:picMkLst>
        </pc:picChg>
        <pc:picChg chg="add del mod">
          <ac:chgData name="Michael Hahn" userId="bf60eed17a677f14" providerId="LiveId" clId="{B41FEF1B-5D52-40C2-AD1E-F6D417611A37}" dt="2020-12-26T15:07:25.307" v="177" actId="478"/>
          <ac:picMkLst>
            <pc:docMk/>
            <pc:sldMk cId="0" sldId="262"/>
            <ac:picMk id="9" creationId="{2E2A96EE-5791-496F-80A6-8CFAE37C3C81}"/>
          </ac:picMkLst>
        </pc:picChg>
        <pc:picChg chg="add del mod">
          <ac:chgData name="Michael Hahn" userId="bf60eed17a677f14" providerId="LiveId" clId="{B41FEF1B-5D52-40C2-AD1E-F6D417611A37}" dt="2020-12-26T15:07:51.907" v="181" actId="478"/>
          <ac:picMkLst>
            <pc:docMk/>
            <pc:sldMk cId="0" sldId="262"/>
            <ac:picMk id="14" creationId="{B080992E-7CEE-44A8-83A5-F41DC6FB17AC}"/>
          </ac:picMkLst>
        </pc:picChg>
        <pc:picChg chg="add mod">
          <ac:chgData name="Michael Hahn" userId="bf60eed17a677f14" providerId="LiveId" clId="{B41FEF1B-5D52-40C2-AD1E-F6D417611A37}" dt="2020-12-26T15:09:06.038" v="198" actId="1076"/>
          <ac:picMkLst>
            <pc:docMk/>
            <pc:sldMk cId="0" sldId="262"/>
            <ac:picMk id="18" creationId="{8EE353BF-3767-48BE-AD0E-6B1DC9A50B47}"/>
          </ac:picMkLst>
        </pc:picChg>
      </pc:sldChg>
      <pc:sldChg chg="addSp delSp modSp mod">
        <pc:chgData name="Michael Hahn" userId="bf60eed17a677f14" providerId="LiveId" clId="{B41FEF1B-5D52-40C2-AD1E-F6D417611A37}" dt="2021-01-02T15:57:58.751" v="2262" actId="20577"/>
        <pc:sldMkLst>
          <pc:docMk/>
          <pc:sldMk cId="0" sldId="263"/>
        </pc:sldMkLst>
        <pc:spChg chg="add mod">
          <ac:chgData name="Michael Hahn" userId="bf60eed17a677f14" providerId="LiveId" clId="{B41FEF1B-5D52-40C2-AD1E-F6D417611A37}" dt="2020-12-26T15:14:17.176" v="486"/>
          <ac:spMkLst>
            <pc:docMk/>
            <pc:sldMk cId="0" sldId="263"/>
            <ac:spMk id="13" creationId="{B590724E-16DD-446C-A843-847B105798D7}"/>
          </ac:spMkLst>
        </pc:spChg>
        <pc:spChg chg="del">
          <ac:chgData name="Michael Hahn" userId="bf60eed17a677f14" providerId="LiveId" clId="{B41FEF1B-5D52-40C2-AD1E-F6D417611A37}" dt="2020-12-26T15:14:15.854" v="485" actId="478"/>
          <ac:spMkLst>
            <pc:docMk/>
            <pc:sldMk cId="0" sldId="263"/>
            <ac:spMk id="15" creationId="{00000000-0000-0000-0000-000000000000}"/>
          </ac:spMkLst>
        </pc:spChg>
        <pc:spChg chg="mod">
          <ac:chgData name="Michael Hahn" userId="bf60eed17a677f14" providerId="LiveId" clId="{B41FEF1B-5D52-40C2-AD1E-F6D417611A37}" dt="2021-01-02T15:57:58.751" v="2262" actId="20577"/>
          <ac:spMkLst>
            <pc:docMk/>
            <pc:sldMk cId="0" sldId="263"/>
            <ac:spMk id="16" creationId="{00000000-0000-0000-0000-000000000000}"/>
          </ac:spMkLst>
        </pc:spChg>
        <pc:picChg chg="add mod">
          <ac:chgData name="Michael Hahn" userId="bf60eed17a677f14" providerId="LiveId" clId="{B41FEF1B-5D52-40C2-AD1E-F6D417611A37}" dt="2020-12-26T15:11:53.844" v="441" actId="14100"/>
          <ac:picMkLst>
            <pc:docMk/>
            <pc:sldMk cId="0" sldId="263"/>
            <ac:picMk id="3" creationId="{3F0699BE-443C-4837-8583-8B37C1FE08AE}"/>
          </ac:picMkLst>
        </pc:picChg>
        <pc:picChg chg="del">
          <ac:chgData name="Michael Hahn" userId="bf60eed17a677f14" providerId="LiveId" clId="{B41FEF1B-5D52-40C2-AD1E-F6D417611A37}" dt="2020-12-26T15:09:50.716" v="207" actId="478"/>
          <ac:picMkLst>
            <pc:docMk/>
            <pc:sldMk cId="0" sldId="263"/>
            <ac:picMk id="4" creationId="{95983774-8638-476E-BCA6-3883D1CEB67C}"/>
          </ac:picMkLst>
        </pc:picChg>
      </pc:sldChg>
      <pc:sldChg chg="addSp delSp modSp mod modNotesTx">
        <pc:chgData name="Michael Hahn" userId="bf60eed17a677f14" providerId="LiveId" clId="{B41FEF1B-5D52-40C2-AD1E-F6D417611A37}" dt="2021-01-02T16:35:04.173" v="4580" actId="20577"/>
        <pc:sldMkLst>
          <pc:docMk/>
          <pc:sldMk cId="0" sldId="264"/>
        </pc:sldMkLst>
        <pc:spChg chg="add mod">
          <ac:chgData name="Michael Hahn" userId="bf60eed17a677f14" providerId="LiveId" clId="{B41FEF1B-5D52-40C2-AD1E-F6D417611A37}" dt="2020-12-26T15:14:22.527" v="488"/>
          <ac:spMkLst>
            <pc:docMk/>
            <pc:sldMk cId="0" sldId="264"/>
            <ac:spMk id="13" creationId="{BA3E438C-1503-43FB-A7AE-29F4EE3AF70A}"/>
          </ac:spMkLst>
        </pc:spChg>
        <pc:spChg chg="del">
          <ac:chgData name="Michael Hahn" userId="bf60eed17a677f14" providerId="LiveId" clId="{B41FEF1B-5D52-40C2-AD1E-F6D417611A37}" dt="2020-12-26T15:14:21.766" v="487" actId="478"/>
          <ac:spMkLst>
            <pc:docMk/>
            <pc:sldMk cId="0" sldId="264"/>
            <ac:spMk id="15" creationId="{00000000-0000-0000-0000-000000000000}"/>
          </ac:spMkLst>
        </pc:spChg>
        <pc:spChg chg="mod">
          <ac:chgData name="Michael Hahn" userId="bf60eed17a677f14" providerId="LiveId" clId="{B41FEF1B-5D52-40C2-AD1E-F6D417611A37}" dt="2020-12-26T15:17:23.007" v="542" actId="255"/>
          <ac:spMkLst>
            <pc:docMk/>
            <pc:sldMk cId="0" sldId="264"/>
            <ac:spMk id="16" creationId="{00000000-0000-0000-0000-000000000000}"/>
          </ac:spMkLst>
        </pc:spChg>
      </pc:sldChg>
      <pc:sldChg chg="modSp mod">
        <pc:chgData name="Michael Hahn" userId="bf60eed17a677f14" providerId="LiveId" clId="{B41FEF1B-5D52-40C2-AD1E-F6D417611A37}" dt="2020-12-26T15:15:19.943" v="528" actId="20577"/>
        <pc:sldMkLst>
          <pc:docMk/>
          <pc:sldMk cId="0" sldId="265"/>
        </pc:sldMkLst>
        <pc:spChg chg="mod">
          <ac:chgData name="Michael Hahn" userId="bf60eed17a677f14" providerId="LiveId" clId="{B41FEF1B-5D52-40C2-AD1E-F6D417611A37}" dt="2020-12-26T15:15:19.943" v="528" actId="20577"/>
          <ac:spMkLst>
            <pc:docMk/>
            <pc:sldMk cId="0" sldId="265"/>
            <ac:spMk id="13" creationId="{00000000-0000-0000-0000-000000000000}"/>
          </ac:spMkLst>
        </pc:spChg>
      </pc:sldChg>
    </pc:docChg>
  </pc:docChgLst>
  <pc:docChgLst>
    <pc:chgData name="Michael Hahn" userId="bf60eed17a677f14" providerId="LiveId" clId="{6EF7DBB3-A8D2-48CB-A316-74A349814477}"/>
    <pc:docChg chg="custSel modSld">
      <pc:chgData name="Michael Hahn" userId="bf60eed17a677f14" providerId="LiveId" clId="{6EF7DBB3-A8D2-48CB-A316-74A349814477}" dt="2021-05-23T14:08:54.376" v="1151" actId="6549"/>
      <pc:docMkLst>
        <pc:docMk/>
      </pc:docMkLst>
      <pc:sldChg chg="modSp mod modNotesTx">
        <pc:chgData name="Michael Hahn" userId="bf60eed17a677f14" providerId="LiveId" clId="{6EF7DBB3-A8D2-48CB-A316-74A349814477}" dt="2021-05-23T14:05:10.641" v="851" actId="20577"/>
        <pc:sldMkLst>
          <pc:docMk/>
          <pc:sldMk cId="0" sldId="258"/>
        </pc:sldMkLst>
        <pc:spChg chg="mod">
          <ac:chgData name="Michael Hahn" userId="bf60eed17a677f14" providerId="LiveId" clId="{6EF7DBB3-A8D2-48CB-A316-74A349814477}" dt="2021-05-23T13:54:39.501" v="40" actId="6549"/>
          <ac:spMkLst>
            <pc:docMk/>
            <pc:sldMk cId="0" sldId="258"/>
            <ac:spMk id="16" creationId="{00000000-0000-0000-0000-000000000000}"/>
          </ac:spMkLst>
        </pc:spChg>
      </pc:sldChg>
      <pc:sldChg chg="modSp mod">
        <pc:chgData name="Michael Hahn" userId="bf60eed17a677f14" providerId="LiveId" clId="{6EF7DBB3-A8D2-48CB-A316-74A349814477}" dt="2021-05-23T14:08:54.376" v="1151" actId="6549"/>
        <pc:sldMkLst>
          <pc:docMk/>
          <pc:sldMk cId="0" sldId="263"/>
        </pc:sldMkLst>
        <pc:spChg chg="mod">
          <ac:chgData name="Michael Hahn" userId="bf60eed17a677f14" providerId="LiveId" clId="{6EF7DBB3-A8D2-48CB-A316-74A349814477}" dt="2021-05-23T14:08:54.376" v="1151" actId="6549"/>
          <ac:spMkLst>
            <pc:docMk/>
            <pc:sldMk cId="0" sldId="263"/>
            <ac:spMk id="16" creationId="{00000000-0000-0000-0000-000000000000}"/>
          </ac:spMkLst>
        </pc:spChg>
      </pc:sldChg>
      <pc:sldChg chg="modNotesTx">
        <pc:chgData name="Michael Hahn" userId="bf60eed17a677f14" providerId="LiveId" clId="{6EF7DBB3-A8D2-48CB-A316-74A349814477}" dt="2021-05-23T14:05:55.297" v="894" actId="6549"/>
        <pc:sldMkLst>
          <pc:docMk/>
          <pc:sldMk cId="0" sldId="264"/>
        </pc:sldMkLst>
      </pc:sldChg>
    </pc:docChg>
  </pc:docChgLst>
  <pc:docChgLst>
    <pc:chgData name="Michael Hahn" userId="bf60eed17a677f14" providerId="LiveId" clId="{A8CE3F6F-8BFB-4CD3-8E5C-71534DDA78CC}"/>
    <pc:docChg chg="undo custSel modSld">
      <pc:chgData name="Michael Hahn" userId="bf60eed17a677f14" providerId="LiveId" clId="{A8CE3F6F-8BFB-4CD3-8E5C-71534DDA78CC}" dt="2021-03-27T16:42:07.764" v="2312" actId="20577"/>
      <pc:docMkLst>
        <pc:docMk/>
      </pc:docMkLst>
      <pc:sldChg chg="modSp mod modNotesTx">
        <pc:chgData name="Michael Hahn" userId="bf60eed17a677f14" providerId="LiveId" clId="{A8CE3F6F-8BFB-4CD3-8E5C-71534DDA78CC}" dt="2021-03-27T16:42:07.764" v="2312" actId="20577"/>
        <pc:sldMkLst>
          <pc:docMk/>
          <pc:sldMk cId="0" sldId="258"/>
        </pc:sldMkLst>
        <pc:spChg chg="mod">
          <ac:chgData name="Michael Hahn" userId="bf60eed17a677f14" providerId="LiveId" clId="{A8CE3F6F-8BFB-4CD3-8E5C-71534DDA78CC}" dt="2021-03-27T15:54:30.110" v="35" actId="6549"/>
          <ac:spMkLst>
            <pc:docMk/>
            <pc:sldMk cId="0" sldId="258"/>
            <ac:spMk id="16" creationId="{00000000-0000-0000-0000-000000000000}"/>
          </ac:spMkLst>
        </pc:spChg>
      </pc:sldChg>
      <pc:sldChg chg="addSp modSp mod">
        <pc:chgData name="Michael Hahn" userId="bf60eed17a677f14" providerId="LiveId" clId="{A8CE3F6F-8BFB-4CD3-8E5C-71534DDA78CC}" dt="2021-03-27T16:29:49.948" v="2135" actId="1076"/>
        <pc:sldMkLst>
          <pc:docMk/>
          <pc:sldMk cId="0" sldId="259"/>
        </pc:sldMkLst>
        <pc:picChg chg="add mod modCrop">
          <ac:chgData name="Michael Hahn" userId="bf60eed17a677f14" providerId="LiveId" clId="{A8CE3F6F-8BFB-4CD3-8E5C-71534DDA78CC}" dt="2021-03-27T16:29:49.948" v="2135" actId="1076"/>
          <ac:picMkLst>
            <pc:docMk/>
            <pc:sldMk cId="0" sldId="259"/>
            <ac:picMk id="4" creationId="{1CC5C966-3567-4D37-B7FF-BA33837AA9C8}"/>
          </ac:picMkLst>
        </pc:picChg>
      </pc:sldChg>
      <pc:sldChg chg="addSp delSp modSp mod">
        <pc:chgData name="Michael Hahn" userId="bf60eed17a677f14" providerId="LiveId" clId="{A8CE3F6F-8BFB-4CD3-8E5C-71534DDA78CC}" dt="2021-03-27T16:36:44.347" v="2143" actId="1076"/>
        <pc:sldMkLst>
          <pc:docMk/>
          <pc:sldMk cId="0" sldId="260"/>
        </pc:sldMkLst>
        <pc:picChg chg="add mod">
          <ac:chgData name="Michael Hahn" userId="bf60eed17a677f14" providerId="LiveId" clId="{A8CE3F6F-8BFB-4CD3-8E5C-71534DDA78CC}" dt="2021-03-27T16:36:44.347" v="2143" actId="1076"/>
          <ac:picMkLst>
            <pc:docMk/>
            <pc:sldMk cId="0" sldId="260"/>
            <ac:picMk id="3" creationId="{65E92011-8CEA-4886-95D1-D2BB1DCE1D07}"/>
          </ac:picMkLst>
        </pc:picChg>
        <pc:picChg chg="del">
          <ac:chgData name="Michael Hahn" userId="bf60eed17a677f14" providerId="LiveId" clId="{A8CE3F6F-8BFB-4CD3-8E5C-71534DDA78CC}" dt="2021-03-27T16:36:30.826" v="2139" actId="478"/>
          <ac:picMkLst>
            <pc:docMk/>
            <pc:sldMk cId="0" sldId="260"/>
            <ac:picMk id="4" creationId="{05CB7EEB-7437-4B2B-92B9-9FA6DDFF6D21}"/>
          </ac:picMkLst>
        </pc:picChg>
      </pc:sldChg>
      <pc:sldChg chg="addSp delSp modSp mod">
        <pc:chgData name="Michael Hahn" userId="bf60eed17a677f14" providerId="LiveId" clId="{A8CE3F6F-8BFB-4CD3-8E5C-71534DDA78CC}" dt="2021-03-27T16:39:59.662" v="2243" actId="20577"/>
        <pc:sldMkLst>
          <pc:docMk/>
          <pc:sldMk cId="0" sldId="263"/>
        </pc:sldMkLst>
        <pc:spChg chg="mod">
          <ac:chgData name="Michael Hahn" userId="bf60eed17a677f14" providerId="LiveId" clId="{A8CE3F6F-8BFB-4CD3-8E5C-71534DDA78CC}" dt="2021-03-27T16:39:59.662" v="2243" actId="20577"/>
          <ac:spMkLst>
            <pc:docMk/>
            <pc:sldMk cId="0" sldId="263"/>
            <ac:spMk id="16" creationId="{00000000-0000-0000-0000-000000000000}"/>
          </ac:spMkLst>
        </pc:spChg>
        <pc:picChg chg="del">
          <ac:chgData name="Michael Hahn" userId="bf60eed17a677f14" providerId="LiveId" clId="{A8CE3F6F-8BFB-4CD3-8E5C-71534DDA78CC}" dt="2021-03-27T16:38:45.619" v="2145" actId="478"/>
          <ac:picMkLst>
            <pc:docMk/>
            <pc:sldMk cId="0" sldId="263"/>
            <ac:picMk id="3" creationId="{3F0699BE-443C-4837-8583-8B37C1FE08AE}"/>
          </ac:picMkLst>
        </pc:picChg>
        <pc:picChg chg="add mod">
          <ac:chgData name="Michael Hahn" userId="bf60eed17a677f14" providerId="LiveId" clId="{A8CE3F6F-8BFB-4CD3-8E5C-71534DDA78CC}" dt="2021-03-27T16:38:51.838" v="2147" actId="14100"/>
          <ac:picMkLst>
            <pc:docMk/>
            <pc:sldMk cId="0" sldId="263"/>
            <ac:picMk id="4" creationId="{99D02528-5FDA-4881-9111-8A2FAC923682}"/>
          </ac:picMkLst>
        </pc:picChg>
      </pc:sldChg>
      <pc:sldChg chg="modNotesTx">
        <pc:chgData name="Michael Hahn" userId="bf60eed17a677f14" providerId="LiveId" clId="{A8CE3F6F-8BFB-4CD3-8E5C-71534DDA78CC}" dt="2021-03-27T16:41:16.350" v="2309" actId="20577"/>
        <pc:sldMkLst>
          <pc:docMk/>
          <pc:sldMk cId="0" sldId="264"/>
        </pc:sldMkLst>
      </pc:sldChg>
    </pc:docChg>
  </pc:docChgLst>
  <pc:docChgLst>
    <pc:chgData name="Lauri Hahn" userId="d69f51a342314320" providerId="LiveId" clId="{F6CBFA27-55D0-40F0-AFD3-443E633C8786}"/>
    <pc:docChg chg="modSld">
      <pc:chgData name="Lauri Hahn" userId="d69f51a342314320" providerId="LiveId" clId="{F6CBFA27-55D0-40F0-AFD3-443E633C8786}" dt="2020-05-31T13:11:39.022" v="152" actId="6549"/>
      <pc:docMkLst>
        <pc:docMk/>
      </pc:docMkLst>
      <pc:sldChg chg="modNotesTx">
        <pc:chgData name="Lauri Hahn" userId="d69f51a342314320" providerId="LiveId" clId="{F6CBFA27-55D0-40F0-AFD3-443E633C8786}" dt="2020-05-31T13:11:39.022" v="152" actId="6549"/>
        <pc:sldMkLst>
          <pc:docMk/>
          <pc:sldMk cId="0" sldId="265"/>
        </pc:sldMkLst>
      </pc:sldChg>
    </pc:docChg>
  </pc:docChgLst>
  <pc:docChgLst>
    <pc:chgData name="Michael Hahn" userId="bf60eed17a677f14" providerId="LiveId" clId="{6C3692CC-03A8-4503-B8E7-D8E06CD30F63}"/>
    <pc:docChg chg="custSel modSld">
      <pc:chgData name="Michael Hahn" userId="bf60eed17a677f14" providerId="LiveId" clId="{6C3692CC-03A8-4503-B8E7-D8E06CD30F63}" dt="2021-04-11T12:33:59.477" v="1899" actId="6549"/>
      <pc:docMkLst>
        <pc:docMk/>
      </pc:docMkLst>
      <pc:sldChg chg="modSp mod modNotesTx">
        <pc:chgData name="Michael Hahn" userId="bf60eed17a677f14" providerId="LiveId" clId="{6C3692CC-03A8-4503-B8E7-D8E06CD30F63}" dt="2021-04-11T12:32:11.071" v="1718" actId="6549"/>
        <pc:sldMkLst>
          <pc:docMk/>
          <pc:sldMk cId="0" sldId="258"/>
        </pc:sldMkLst>
        <pc:spChg chg="mod">
          <ac:chgData name="Michael Hahn" userId="bf60eed17a677f14" providerId="LiveId" clId="{6C3692CC-03A8-4503-B8E7-D8E06CD30F63}" dt="2021-04-11T12:00:13.695" v="41" actId="20577"/>
          <ac:spMkLst>
            <pc:docMk/>
            <pc:sldMk cId="0" sldId="258"/>
            <ac:spMk id="16" creationId="{00000000-0000-0000-0000-000000000000}"/>
          </ac:spMkLst>
        </pc:spChg>
      </pc:sldChg>
      <pc:sldChg chg="modSp mod">
        <pc:chgData name="Michael Hahn" userId="bf60eed17a677f14" providerId="LiveId" clId="{6C3692CC-03A8-4503-B8E7-D8E06CD30F63}" dt="2021-04-11T12:32:47.437" v="1745" actId="20577"/>
        <pc:sldMkLst>
          <pc:docMk/>
          <pc:sldMk cId="0" sldId="263"/>
        </pc:sldMkLst>
        <pc:spChg chg="mod">
          <ac:chgData name="Michael Hahn" userId="bf60eed17a677f14" providerId="LiveId" clId="{6C3692CC-03A8-4503-B8E7-D8E06CD30F63}" dt="2021-04-11T12:32:47.437" v="1745" actId="20577"/>
          <ac:spMkLst>
            <pc:docMk/>
            <pc:sldMk cId="0" sldId="263"/>
            <ac:spMk id="16" creationId="{00000000-0000-0000-0000-000000000000}"/>
          </ac:spMkLst>
        </pc:spChg>
      </pc:sldChg>
      <pc:sldChg chg="modNotesTx">
        <pc:chgData name="Michael Hahn" userId="bf60eed17a677f14" providerId="LiveId" clId="{6C3692CC-03A8-4503-B8E7-D8E06CD30F63}" dt="2021-04-11T12:33:59.477" v="1899" actId="6549"/>
        <pc:sldMkLst>
          <pc:docMk/>
          <pc:sldMk cId="0" sldId="264"/>
        </pc:sldMkLst>
      </pc:sldChg>
    </pc:docChg>
  </pc:docChgLst>
  <pc:docChgLst>
    <pc:chgData name="Michael Hahn" userId="bf60eed17a677f14" providerId="LiveId" clId="{DE117169-275E-874F-8A09-AA00E10B142F}"/>
    <pc:docChg chg="undo custSel modSld">
      <pc:chgData name="Michael Hahn" userId="bf60eed17a677f14" providerId="LiveId" clId="{DE117169-275E-874F-8A09-AA00E10B142F}" dt="2020-11-21T21:14:37.977" v="2122" actId="1076"/>
      <pc:docMkLst>
        <pc:docMk/>
      </pc:docMkLst>
      <pc:sldChg chg="addSp delSp modSp">
        <pc:chgData name="Michael Hahn" userId="bf60eed17a677f14" providerId="LiveId" clId="{DE117169-275E-874F-8A09-AA00E10B142F}" dt="2020-05-31T13:40:56.165" v="5" actId="1076"/>
        <pc:sldMkLst>
          <pc:docMk/>
          <pc:sldMk cId="0" sldId="257"/>
        </pc:sldMkLst>
        <pc:picChg chg="add mod">
          <ac:chgData name="Michael Hahn" userId="bf60eed17a677f14" providerId="LiveId" clId="{DE117169-275E-874F-8A09-AA00E10B142F}" dt="2020-05-31T13:40:56.165" v="5" actId="1076"/>
          <ac:picMkLst>
            <pc:docMk/>
            <pc:sldMk cId="0" sldId="257"/>
            <ac:picMk id="2" creationId="{C5605376-BB3C-C143-B913-A2A489971C1B}"/>
          </ac:picMkLst>
        </pc:picChg>
        <pc:picChg chg="del">
          <ac:chgData name="Michael Hahn" userId="bf60eed17a677f14" providerId="LiveId" clId="{DE117169-275E-874F-8A09-AA00E10B142F}" dt="2020-05-31T13:39:29.207" v="0" actId="478"/>
          <ac:picMkLst>
            <pc:docMk/>
            <pc:sldMk cId="0" sldId="257"/>
            <ac:picMk id="15" creationId="{00000000-0000-0000-0000-000000000000}"/>
          </ac:picMkLst>
        </pc:picChg>
      </pc:sldChg>
      <pc:sldChg chg="modSp modNotesTx">
        <pc:chgData name="Michael Hahn" userId="bf60eed17a677f14" providerId="LiveId" clId="{DE117169-275E-874F-8A09-AA00E10B142F}" dt="2020-11-21T19:38:52.529" v="2116" actId="1076"/>
        <pc:sldMkLst>
          <pc:docMk/>
          <pc:sldMk cId="0" sldId="258"/>
        </pc:sldMkLst>
        <pc:spChg chg="mod">
          <ac:chgData name="Michael Hahn" userId="bf60eed17a677f14" providerId="LiveId" clId="{DE117169-275E-874F-8A09-AA00E10B142F}" dt="2020-11-21T19:38:52.529" v="2116" actId="1076"/>
          <ac:spMkLst>
            <pc:docMk/>
            <pc:sldMk cId="0" sldId="258"/>
            <ac:spMk id="16" creationId="{00000000-0000-0000-0000-000000000000}"/>
          </ac:spMkLst>
        </pc:spChg>
      </pc:sldChg>
      <pc:sldChg chg="modSp">
        <pc:chgData name="Michael Hahn" userId="bf60eed17a677f14" providerId="LiveId" clId="{DE117169-275E-874F-8A09-AA00E10B142F}" dt="2020-11-21T19:56:57.849" v="2120" actId="1076"/>
        <pc:sldMkLst>
          <pc:docMk/>
          <pc:sldMk cId="0" sldId="259"/>
        </pc:sldMkLst>
        <pc:spChg chg="mod">
          <ac:chgData name="Michael Hahn" userId="bf60eed17a677f14" providerId="LiveId" clId="{DE117169-275E-874F-8A09-AA00E10B142F}" dt="2020-11-21T19:56:57.849" v="2120" actId="1076"/>
          <ac:spMkLst>
            <pc:docMk/>
            <pc:sldMk cId="0" sldId="259"/>
            <ac:spMk id="16" creationId="{00000000-0000-0000-0000-000000000000}"/>
          </ac:spMkLst>
        </pc:spChg>
      </pc:sldChg>
      <pc:sldChg chg="modSp">
        <pc:chgData name="Michael Hahn" userId="bf60eed17a677f14" providerId="LiveId" clId="{DE117169-275E-874F-8A09-AA00E10B142F}" dt="2020-11-21T21:14:37.977" v="2122" actId="1076"/>
        <pc:sldMkLst>
          <pc:docMk/>
          <pc:sldMk cId="0" sldId="264"/>
        </pc:sldMkLst>
        <pc:spChg chg="mod">
          <ac:chgData name="Michael Hahn" userId="bf60eed17a677f14" providerId="LiveId" clId="{DE117169-275E-874F-8A09-AA00E10B142F}" dt="2020-11-21T21:14:37.977" v="2122" actId="1076"/>
          <ac:spMkLst>
            <pc:docMk/>
            <pc:sldMk cId="0" sldId="264"/>
            <ac:spMk id="16" creationId="{00000000-0000-0000-0000-000000000000}"/>
          </ac:spMkLst>
        </pc:spChg>
      </pc:sldChg>
    </pc:docChg>
  </pc:docChgLst>
  <pc:docChgLst>
    <pc:chgData name="Michael Hahn" userId="bf60eed17a677f14" providerId="LiveId" clId="{8B33D987-9FEE-4769-8D9F-7FC8C3EA6E7C}"/>
    <pc:docChg chg="undo custSel modSld">
      <pc:chgData name="Michael Hahn" userId="bf60eed17a677f14" providerId="LiveId" clId="{8B33D987-9FEE-4769-8D9F-7FC8C3EA6E7C}" dt="2021-05-15T13:26:11.405" v="1349" actId="20577"/>
      <pc:docMkLst>
        <pc:docMk/>
      </pc:docMkLst>
      <pc:sldChg chg="modNotesTx">
        <pc:chgData name="Michael Hahn" userId="bf60eed17a677f14" providerId="LiveId" clId="{8B33D987-9FEE-4769-8D9F-7FC8C3EA6E7C}" dt="2021-05-15T13:02:10.814" v="1" actId="20577"/>
        <pc:sldMkLst>
          <pc:docMk/>
          <pc:sldMk cId="0" sldId="256"/>
        </pc:sldMkLst>
      </pc:sldChg>
      <pc:sldChg chg="modSp mod modNotesTx">
        <pc:chgData name="Michael Hahn" userId="bf60eed17a677f14" providerId="LiveId" clId="{8B33D987-9FEE-4769-8D9F-7FC8C3EA6E7C}" dt="2021-05-15T13:24:57.898" v="1265" actId="20577"/>
        <pc:sldMkLst>
          <pc:docMk/>
          <pc:sldMk cId="0" sldId="258"/>
        </pc:sldMkLst>
        <pc:spChg chg="mod">
          <ac:chgData name="Michael Hahn" userId="bf60eed17a677f14" providerId="LiveId" clId="{8B33D987-9FEE-4769-8D9F-7FC8C3EA6E7C}" dt="2021-05-15T13:13:20.818" v="98" actId="20577"/>
          <ac:spMkLst>
            <pc:docMk/>
            <pc:sldMk cId="0" sldId="258"/>
            <ac:spMk id="16" creationId="{00000000-0000-0000-0000-000000000000}"/>
          </ac:spMkLst>
        </pc:spChg>
      </pc:sldChg>
      <pc:sldChg chg="modNotesTx">
        <pc:chgData name="Michael Hahn" userId="bf60eed17a677f14" providerId="LiveId" clId="{8B33D987-9FEE-4769-8D9F-7FC8C3EA6E7C}" dt="2021-05-15T13:26:11.405" v="1349" actId="20577"/>
        <pc:sldMkLst>
          <pc:docMk/>
          <pc:sldMk cId="0" sldId="264"/>
        </pc:sldMkLst>
      </pc:sldChg>
    </pc:docChg>
  </pc:docChgLst>
  <pc:docChgLst>
    <pc:chgData name="Michael Hahn" userId="bf60eed17a677f14" providerId="LiveId" clId="{8A1B96EE-0FE9-460C-9231-238C387C57AF}"/>
    <pc:docChg chg="custSel modSld">
      <pc:chgData name="Michael Hahn" userId="bf60eed17a677f14" providerId="LiveId" clId="{8A1B96EE-0FE9-460C-9231-238C387C57AF}" dt="2021-02-06T14:45:30.970" v="1631" actId="20577"/>
      <pc:docMkLst>
        <pc:docMk/>
      </pc:docMkLst>
      <pc:sldChg chg="modSp mod modNotesTx">
        <pc:chgData name="Michael Hahn" userId="bf60eed17a677f14" providerId="LiveId" clId="{8A1B96EE-0FE9-460C-9231-238C387C57AF}" dt="2021-02-06T14:41:30" v="1524" actId="113"/>
        <pc:sldMkLst>
          <pc:docMk/>
          <pc:sldMk cId="0" sldId="258"/>
        </pc:sldMkLst>
        <pc:spChg chg="mod">
          <ac:chgData name="Michael Hahn" userId="bf60eed17a677f14" providerId="LiveId" clId="{8A1B96EE-0FE9-460C-9231-238C387C57AF}" dt="2021-02-06T14:28:48.930" v="190" actId="5793"/>
          <ac:spMkLst>
            <pc:docMk/>
            <pc:sldMk cId="0" sldId="258"/>
            <ac:spMk id="16" creationId="{00000000-0000-0000-0000-000000000000}"/>
          </ac:spMkLst>
        </pc:spChg>
      </pc:sldChg>
      <pc:sldChg chg="modSp mod">
        <pc:chgData name="Michael Hahn" userId="bf60eed17a677f14" providerId="LiveId" clId="{8A1B96EE-0FE9-460C-9231-238C387C57AF}" dt="2021-02-06T14:44:44.733" v="1559" actId="6549"/>
        <pc:sldMkLst>
          <pc:docMk/>
          <pc:sldMk cId="0" sldId="263"/>
        </pc:sldMkLst>
        <pc:spChg chg="mod">
          <ac:chgData name="Michael Hahn" userId="bf60eed17a677f14" providerId="LiveId" clId="{8A1B96EE-0FE9-460C-9231-238C387C57AF}" dt="2021-02-06T14:44:44.733" v="1559" actId="6549"/>
          <ac:spMkLst>
            <pc:docMk/>
            <pc:sldMk cId="0" sldId="263"/>
            <ac:spMk id="16" creationId="{00000000-0000-0000-0000-000000000000}"/>
          </ac:spMkLst>
        </pc:spChg>
      </pc:sldChg>
      <pc:sldChg chg="modNotesTx">
        <pc:chgData name="Michael Hahn" userId="bf60eed17a677f14" providerId="LiveId" clId="{8A1B96EE-0FE9-460C-9231-238C387C57AF}" dt="2021-02-06T14:45:30.970" v="1631" actId="20577"/>
        <pc:sldMkLst>
          <pc:docMk/>
          <pc:sldMk cId="0" sldId="264"/>
        </pc:sldMkLst>
      </pc:sldChg>
    </pc:docChg>
  </pc:docChgLst>
  <pc:docChgLst>
    <pc:chgData name="Michael Hahn" userId="bf60eed17a677f14" providerId="LiveId" clId="{F9A71DE0-E653-40CD-91F6-AC3369EEDF3F}"/>
    <pc:docChg chg="custSel modSld">
      <pc:chgData name="Michael Hahn" userId="bf60eed17a677f14" providerId="LiveId" clId="{F9A71DE0-E653-40CD-91F6-AC3369EEDF3F}" dt="2021-03-07T18:12:53.588" v="1395"/>
      <pc:docMkLst>
        <pc:docMk/>
      </pc:docMkLst>
      <pc:sldChg chg="modSp mod modNotesTx">
        <pc:chgData name="Michael Hahn" userId="bf60eed17a677f14" providerId="LiveId" clId="{F9A71DE0-E653-40CD-91F6-AC3369EEDF3F}" dt="2021-03-07T18:11:50.556" v="1394" actId="6549"/>
        <pc:sldMkLst>
          <pc:docMk/>
          <pc:sldMk cId="0" sldId="258"/>
        </pc:sldMkLst>
        <pc:spChg chg="mod">
          <ac:chgData name="Michael Hahn" userId="bf60eed17a677f14" providerId="LiveId" clId="{F9A71DE0-E653-40CD-91F6-AC3369EEDF3F}" dt="2021-03-07T17:38:46.894" v="37" actId="20577"/>
          <ac:spMkLst>
            <pc:docMk/>
            <pc:sldMk cId="0" sldId="258"/>
            <ac:spMk id="16" creationId="{00000000-0000-0000-0000-000000000000}"/>
          </ac:spMkLst>
        </pc:spChg>
      </pc:sldChg>
      <pc:sldChg chg="modNotesTx">
        <pc:chgData name="Michael Hahn" userId="bf60eed17a677f14" providerId="LiveId" clId="{F9A71DE0-E653-40CD-91F6-AC3369EEDF3F}" dt="2021-03-07T18:12:53.588" v="1395"/>
        <pc:sldMkLst>
          <pc:docMk/>
          <pc:sldMk cId="0" sldId="2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noEditPoints="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noEditPoints="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B612AA-D2AF-4871-A0EA-59A60DE11775}" type="datetimeFigureOut">
              <a:rPr lang="en-US" smtClean="0"/>
              <a:t>6/12/2021</a:t>
            </a:fld>
            <a:endParaRPr lang="en-US"/>
          </a:p>
        </p:txBody>
      </p:sp>
      <p:sp>
        <p:nvSpPr>
          <p:cNvPr id="4" name="Slide Image Placeholder 3"/>
          <p:cNvSpPr>
            <a:spLocks noGrp="1" noRot="1" noChangeAspect="1" noEditPoints="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noEditPoints="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noEditPoints="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noEditPoints="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DA8655-872E-4CDC-9EFD-90A67D55689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p:txBody>
          <a:bodyPr/>
          <a:lstStyle/>
          <a:p>
            <a:endParaRPr/>
          </a:p>
        </p:txBody>
      </p:sp>
      <p:sp>
        <p:nvSpPr>
          <p:cNvPr id="3" name="Notes Placeholder 2"/>
          <p:cNvSpPr>
            <a:spLocks noGrp="1" noEditPoints="1"/>
          </p:cNvSpPr>
          <p:nvPr>
            <p:ph type="body" idx="1"/>
          </p:nvPr>
        </p:nvSpPr>
        <p:spPr/>
        <p:txBody>
          <a:bodyPr/>
          <a:lstStyle/>
          <a:p>
            <a:r>
              <a:rPr lang="en-US" dirty="0"/>
              <a:t>Good evening !</a:t>
            </a:r>
          </a:p>
          <a:p>
            <a:endParaRPr lang="en-US" dirty="0"/>
          </a:p>
          <a:p>
            <a:r>
              <a:rPr lang="en-US" dirty="0"/>
              <a:t>Thank you for joining us for </a:t>
            </a:r>
            <a:r>
              <a:rPr lang="en-US" b="1" dirty="0"/>
              <a:t>SUNDAY 650</a:t>
            </a:r>
            <a:r>
              <a:rPr lang="en-US" dirty="0"/>
              <a:t>, the </a:t>
            </a:r>
            <a:r>
              <a:rPr lang="en-US" b="1" dirty="0"/>
              <a:t>WEEKLY PRAYER MOMENT </a:t>
            </a:r>
            <a:r>
              <a:rPr lang="en-US" dirty="0"/>
              <a:t>offered by Chesterton Academy of Buffalo.  </a:t>
            </a:r>
          </a:p>
          <a:p>
            <a:endParaRPr lang="en-US" dirty="0"/>
          </a:p>
          <a:p>
            <a:r>
              <a:rPr lang="en-US" dirty="0"/>
              <a:t>We are grateful that </a:t>
            </a:r>
            <a:r>
              <a:rPr lang="en-US" b="1" dirty="0"/>
              <a:t>YOU </a:t>
            </a:r>
            <a:r>
              <a:rPr lang="en-US" dirty="0"/>
              <a:t>have joined us tonight to pray for our school.</a:t>
            </a:r>
          </a:p>
          <a:p>
            <a:r>
              <a:rPr lang="en-US" dirty="0"/>
              <a:t>   </a:t>
            </a:r>
          </a:p>
          <a:p>
            <a:r>
              <a:rPr lang="en-US" dirty="0"/>
              <a:t>Let’s begin. In the name of the Father, and of the Son, and of the Holy Spirit. Amen.</a:t>
            </a:r>
          </a:p>
        </p:txBody>
      </p:sp>
      <p:sp>
        <p:nvSpPr>
          <p:cNvPr id="4" name="Slide Number Placeholder 3"/>
          <p:cNvSpPr>
            <a:spLocks noGrp="1" noEditPoints="1"/>
          </p:cNvSpPr>
          <p:nvPr>
            <p:ph type="sldNum" sz="quarter" idx="5"/>
          </p:nvPr>
        </p:nvSpPr>
        <p:spPr/>
        <p:txBody>
          <a:bodyPr/>
          <a:lstStyle/>
          <a:p>
            <a:fld id="{F7DA8655-872E-4CDC-9EFD-90A67D556898}"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p:txBody>
          <a:bodyPr/>
          <a:lstStyle/>
          <a:p>
            <a:endParaRPr/>
          </a:p>
        </p:txBody>
      </p:sp>
      <p:sp>
        <p:nvSpPr>
          <p:cNvPr id="3" name="Notes Placeholder 2"/>
          <p:cNvSpPr>
            <a:spLocks noGrp="1" noEditPoints="1"/>
          </p:cNvSpPr>
          <p:nvPr>
            <p:ph type="body" idx="1"/>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F7DA8655-872E-4CDC-9EFD-90A67D556898}"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p:txBody>
          <a:bodyPr/>
          <a:lstStyle/>
          <a:p>
            <a:endParaRPr/>
          </a:p>
        </p:txBody>
      </p:sp>
      <p:sp>
        <p:nvSpPr>
          <p:cNvPr id="3" name="Notes Placeholder 2"/>
          <p:cNvSpPr>
            <a:spLocks noGrp="1" noEditPoints="1"/>
          </p:cNvSpPr>
          <p:nvPr>
            <p:ph type="body" idx="1"/>
          </p:nvPr>
        </p:nvSpPr>
        <p:spPr/>
        <p:txBody>
          <a:bodyPr/>
          <a:lstStyle/>
          <a:p>
            <a:r>
              <a:rPr lang="en-US" sz="1200" b="1" dirty="0">
                <a:solidFill>
                  <a:schemeClr val="tx1"/>
                </a:solidFill>
                <a:latin typeface="High Tower Text" panose="02040502050506030303" pitchFamily="18" charset="0"/>
              </a:rPr>
              <a:t>“The Kingdom of God!”</a:t>
            </a:r>
          </a:p>
          <a:p>
            <a:endParaRPr lang="en-US" dirty="0"/>
          </a:p>
          <a:p>
            <a:r>
              <a:rPr lang="en-US" dirty="0"/>
              <a:t>Jesus’ teaching in our Gospel passage this week proclaims the super abundance of life in the kingdom of God. </a:t>
            </a:r>
          </a:p>
          <a:p>
            <a:endParaRPr lang="en-US" dirty="0"/>
          </a:p>
          <a:p>
            <a:r>
              <a:rPr lang="en-US" dirty="0"/>
              <a:t>In His parable today, He tells us about a mustard seed, making the point that even though it starts small it grows and expands. This is the way the Kingdom of God works in us. The Lord’s grace starts small in our heart and as we nurture it and allow God to work in us, it continues to grow.  </a:t>
            </a:r>
          </a:p>
          <a:p>
            <a:endParaRPr lang="en-US" dirty="0"/>
          </a:p>
          <a:p>
            <a:r>
              <a:rPr lang="en-US" dirty="0"/>
              <a:t>We see this also in the super abundance of the Eucharistic meal. What started out as a simple supper with a few of Jesus’ friends has become a constant source of physical and spiritual nourishment for us.</a:t>
            </a:r>
          </a:p>
          <a:p>
            <a:endParaRPr lang="en-US" dirty="0"/>
          </a:p>
          <a:p>
            <a:r>
              <a:rPr lang="en-US" dirty="0"/>
              <a:t>Love multiplies, and the </a:t>
            </a:r>
            <a:r>
              <a:rPr lang="en-US" b="1" dirty="0"/>
              <a:t>GOOD NEWS</a:t>
            </a:r>
            <a:r>
              <a:rPr lang="en-US" b="0" dirty="0"/>
              <a:t> is that God’s continues to fill His kingdom with Love. </a:t>
            </a:r>
          </a:p>
          <a:p>
            <a:endParaRPr lang="en-US" dirty="0"/>
          </a:p>
          <a:p>
            <a:r>
              <a:rPr lang="en-US" dirty="0"/>
              <a:t> {pause}</a:t>
            </a:r>
          </a:p>
          <a:p>
            <a:endParaRPr lang="en-US" dirty="0"/>
          </a:p>
          <a:p>
            <a:r>
              <a:rPr lang="en-US" dirty="0"/>
              <a:t>Let us continue our PRAYER MOMENT with petitions and praise.</a:t>
            </a:r>
          </a:p>
        </p:txBody>
      </p:sp>
      <p:sp>
        <p:nvSpPr>
          <p:cNvPr id="4" name="Slide Number Placeholder 3"/>
          <p:cNvSpPr>
            <a:spLocks noGrp="1" noEditPoints="1"/>
          </p:cNvSpPr>
          <p:nvPr>
            <p:ph type="sldNum" sz="quarter" idx="5"/>
          </p:nvPr>
        </p:nvSpPr>
        <p:spPr/>
        <p:txBody>
          <a:bodyPr/>
          <a:lstStyle/>
          <a:p>
            <a:fld id="{F7DA8655-872E-4CDC-9EFD-90A67D556898}"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A8655-872E-4CDC-9EFD-90A67D556898}" type="slidenum">
              <a:rPr lang="en-US" smtClean="0"/>
              <a:t>4</a:t>
            </a:fld>
            <a:endParaRPr lang="en-US"/>
          </a:p>
        </p:txBody>
      </p:sp>
    </p:spTree>
    <p:extLst>
      <p:ext uri="{BB962C8B-B14F-4D97-AF65-F5344CB8AC3E}">
        <p14:creationId xmlns:p14="http://schemas.microsoft.com/office/powerpoint/2010/main" val="3331370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A8655-872E-4CDC-9EFD-90A67D556898}" type="slidenum">
              <a:rPr lang="en-US" smtClean="0"/>
              <a:t>5</a:t>
            </a:fld>
            <a:endParaRPr lang="en-US"/>
          </a:p>
        </p:txBody>
      </p:sp>
    </p:spTree>
    <p:extLst>
      <p:ext uri="{BB962C8B-B14F-4D97-AF65-F5344CB8AC3E}">
        <p14:creationId xmlns:p14="http://schemas.microsoft.com/office/powerpoint/2010/main" val="1630887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p:txBody>
          <a:bodyPr/>
          <a:lstStyle/>
          <a:p>
            <a:endParaRPr/>
          </a:p>
        </p:txBody>
      </p:sp>
      <p:sp>
        <p:nvSpPr>
          <p:cNvPr id="3" name="Notes Placeholder 2"/>
          <p:cNvSpPr>
            <a:spLocks noGrp="1" noEditPoints="1"/>
          </p:cNvSpPr>
          <p:nvPr>
            <p:ph type="body" idx="1"/>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F7DA8655-872E-4CDC-9EFD-90A67D556898}" type="slidenum">
              <a:rPr lang="en-US" smtClean="0"/>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p:txBody>
          <a:bodyPr/>
          <a:lstStyle/>
          <a:p>
            <a:endParaRPr/>
          </a:p>
        </p:txBody>
      </p:sp>
      <p:sp>
        <p:nvSpPr>
          <p:cNvPr id="3" name="Notes Placeholder 2"/>
          <p:cNvSpPr>
            <a:spLocks noGrp="1" noEditPoints="1"/>
          </p:cNvSpPr>
          <p:nvPr>
            <p:ph type="body" idx="1"/>
          </p:nvPr>
        </p:nvSpPr>
        <p:spPr/>
        <p:txBody>
          <a:bodyPr/>
          <a:lstStyle/>
          <a:p>
            <a:r>
              <a:rPr lang="en-US" dirty="0"/>
              <a:t>Please join me in praying our prayers of praise …</a:t>
            </a:r>
          </a:p>
          <a:p>
            <a:endParaRPr lang="en-US" dirty="0"/>
          </a:p>
          <a:p>
            <a:r>
              <a:rPr lang="en-US" dirty="0"/>
              <a:t>[RECITE PRAYERS]</a:t>
            </a:r>
          </a:p>
          <a:p>
            <a:endParaRPr lang="en-US" dirty="0"/>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US" dirty="0"/>
              <a:t>Jesus, continue to fill us with your grace so that we can help expand Your Kingdom. Thank you for  bringing us together this evening for this PRAYER MOMENT. </a:t>
            </a:r>
          </a:p>
          <a:p>
            <a:pPr marL="0" marR="0" lvl="0" indent="0" algn="l" defTabSz="914400" rtl="0" eaLnBrk="1" fontAlgn="auto" latinLnBrk="0" hangingPunct="1">
              <a:lnSpc>
                <a:spcPct val="100000"/>
              </a:lnSpc>
              <a:spcBef>
                <a:spcPts val="0"/>
              </a:spcBef>
              <a:spcAft>
                <a:spcPts val="0"/>
              </a:spcAft>
              <a:buClrTx/>
              <a:buSzPct val="100000"/>
              <a:buFontTx/>
              <a:buNone/>
              <a:tabLst/>
              <a:defRPr/>
            </a:pPr>
            <a:endParaRPr lang="en-US" dirty="0"/>
          </a:p>
          <a:p>
            <a:pPr marL="0" marR="0" indent="0" algn="l" defTabSz="914400" rtl="0" eaLnBrk="1" fontAlgn="auto" latinLnBrk="0" hangingPunct="1">
              <a:lnSpc>
                <a:spcPct val="100000"/>
              </a:lnSpc>
              <a:spcBef>
                <a:spcPts val="0"/>
              </a:spcBef>
              <a:spcAft>
                <a:spcPts val="0"/>
              </a:spcAft>
              <a:buSzPct val="100000"/>
              <a:buFontTx/>
              <a:buNone/>
            </a:pPr>
            <a:r>
              <a:rPr lang="en-US" dirty="0"/>
              <a:t>Bless and heal</a:t>
            </a:r>
            <a:r>
              <a:rPr lang="" dirty="0"/>
              <a:t> </a:t>
            </a:r>
            <a:r>
              <a:rPr lang="en-US" dirty="0"/>
              <a:t>all</a:t>
            </a:r>
            <a:r>
              <a:rPr lang="" dirty="0"/>
              <a:t> </a:t>
            </a:r>
            <a:r>
              <a:rPr lang="en-US" dirty="0"/>
              <a:t>who</a:t>
            </a:r>
            <a:r>
              <a:rPr lang="" dirty="0"/>
              <a:t> </a:t>
            </a:r>
            <a:r>
              <a:rPr lang="en-US" dirty="0"/>
              <a:t>are</a:t>
            </a:r>
            <a:r>
              <a:rPr lang="" dirty="0"/>
              <a:t> </a:t>
            </a:r>
            <a:r>
              <a:rPr lang="en-US" dirty="0"/>
              <a:t>affected</a:t>
            </a:r>
            <a:r>
              <a:rPr lang="" dirty="0"/>
              <a:t> </a:t>
            </a:r>
            <a:r>
              <a:rPr lang="en-US" dirty="0"/>
              <a:t>by our challenging times, and send your comfort and peace to our school families. </a:t>
            </a:r>
          </a:p>
          <a:p>
            <a:pPr marL="0" marR="0" indent="0" algn="l" defTabSz="914400" rtl="0" eaLnBrk="1" fontAlgn="auto" latinLnBrk="0" hangingPunct="1">
              <a:lnSpc>
                <a:spcPct val="100000"/>
              </a:lnSpc>
              <a:spcBef>
                <a:spcPts val="0"/>
              </a:spcBef>
              <a:spcAft>
                <a:spcPts val="0"/>
              </a:spcAft>
              <a:buSzPct val="100000"/>
              <a:buFontTx/>
              <a:buNone/>
            </a:pPr>
            <a:r>
              <a:rPr lang="" dirty="0"/>
              <a:t> </a:t>
            </a:r>
          </a:p>
          <a:p>
            <a:pPr marL="0" marR="0" indent="0" algn="l" defTabSz="914400" rtl="0" eaLnBrk="1" fontAlgn="auto" latinLnBrk="0" hangingPunct="1">
              <a:lnSpc>
                <a:spcPct val="100000"/>
              </a:lnSpc>
              <a:spcBef>
                <a:spcPts val="0"/>
              </a:spcBef>
              <a:spcAft>
                <a:spcPts val="0"/>
              </a:spcAft>
              <a:buSzPct val="100000"/>
              <a:buFontTx/>
              <a:buNone/>
            </a:pPr>
            <a:r>
              <a:rPr lang="en-US" dirty="0"/>
              <a:t>And please be with all of us as we prepare for the challenges and the joys we will face this coming week. </a:t>
            </a:r>
          </a:p>
          <a:p>
            <a:pPr marL="0" marR="0" indent="0" algn="l" defTabSz="914400" rtl="0" eaLnBrk="1" fontAlgn="auto" latinLnBrk="0" hangingPunct="1">
              <a:lnSpc>
                <a:spcPct val="100000"/>
              </a:lnSpc>
              <a:spcBef>
                <a:spcPts val="0"/>
              </a:spcBef>
              <a:spcAft>
                <a:spcPts val="0"/>
              </a:spcAft>
              <a:buSzPct val="100000"/>
              <a:buFontTx/>
              <a:buNone/>
            </a:pPr>
            <a:endParaRPr lang="en-US" dirty="0"/>
          </a:p>
          <a:p>
            <a:pPr marL="0" marR="0" indent="0" algn="l" defTabSz="914400" rtl="0" eaLnBrk="1" fontAlgn="auto" latinLnBrk="0" hangingPunct="1">
              <a:lnSpc>
                <a:spcPct val="100000"/>
              </a:lnSpc>
              <a:spcBef>
                <a:spcPts val="0"/>
              </a:spcBef>
              <a:spcAft>
                <a:spcPts val="0"/>
              </a:spcAft>
              <a:buSzPct val="100000"/>
              <a:buFontTx/>
              <a:buNone/>
            </a:pPr>
            <a:r>
              <a:rPr lang="en-US" dirty="0"/>
              <a:t>We ask this In the Name of the Father, and of the Son, and of the Holy Spirit. Amen</a:t>
            </a:r>
          </a:p>
          <a:p>
            <a:endParaRPr lang="en-US" dirty="0"/>
          </a:p>
        </p:txBody>
      </p:sp>
      <p:sp>
        <p:nvSpPr>
          <p:cNvPr id="4" name="Slide Number Placeholder 3"/>
          <p:cNvSpPr>
            <a:spLocks noGrp="1" noEditPoints="1"/>
          </p:cNvSpPr>
          <p:nvPr>
            <p:ph type="sldNum" sz="quarter" idx="5"/>
          </p:nvPr>
        </p:nvSpPr>
        <p:spPr/>
        <p:txBody>
          <a:bodyPr/>
          <a:lstStyle/>
          <a:p>
            <a:fld id="{F7DA8655-872E-4CDC-9EFD-90A67D556898}" type="slidenum">
              <a:rPr lang="en-US" smtClean="0"/>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p:txBody>
          <a:bodyPr/>
          <a:lstStyle/>
          <a:p>
            <a:endParaRPr/>
          </a:p>
        </p:txBody>
      </p:sp>
      <p:sp>
        <p:nvSpPr>
          <p:cNvPr id="3" name="Notes Placeholder 2"/>
          <p:cNvSpPr>
            <a:spLocks noGrp="1" noEditPoints="1"/>
          </p:cNvSpPr>
          <p:nvPr>
            <p:ph type="body" idx="1"/>
          </p:nvPr>
        </p:nvSpPr>
        <p:spPr/>
        <p:txBody>
          <a:bodyPr/>
          <a:lstStyle/>
          <a:p>
            <a:pPr marL="0" marR="0" indent="0" algn="l" defTabSz="914400" rtl="0" eaLnBrk="1" fontAlgn="auto" latinLnBrk="0" hangingPunct="1">
              <a:lnSpc>
                <a:spcPct val="100000"/>
              </a:lnSpc>
              <a:spcBef>
                <a:spcPts val="0"/>
              </a:spcBef>
              <a:spcAft>
                <a:spcPts val="0"/>
              </a:spcAft>
              <a:buSzPct val="100000"/>
              <a:buFontTx/>
              <a:buNone/>
            </a:pPr>
            <a:endParaRPr lang="en-US"/>
          </a:p>
          <a:p>
            <a:pPr marL="0" marR="0" indent="0" algn="l" defTabSz="914400" rtl="0" eaLnBrk="1" fontAlgn="auto" latinLnBrk="0" hangingPunct="1">
              <a:lnSpc>
                <a:spcPct val="100000"/>
              </a:lnSpc>
              <a:spcBef>
                <a:spcPts val="0"/>
              </a:spcBef>
              <a:spcAft>
                <a:spcPts val="0"/>
              </a:spcAft>
              <a:buSzPct val="100000"/>
              <a:buFontTx/>
              <a:buNone/>
            </a:pPr>
            <a:r>
              <a:rPr lang="en-US"/>
              <a:t>Thank you for joining us for Sunday650. Have a blessed week!</a:t>
            </a:r>
          </a:p>
          <a:p>
            <a:pPr marL="0" marR="0" indent="0" algn="l" defTabSz="914400" rtl="0" eaLnBrk="1" fontAlgn="auto" latinLnBrk="0" hangingPunct="1">
              <a:lnSpc>
                <a:spcPct val="100000"/>
              </a:lnSpc>
              <a:spcBef>
                <a:spcPts val="0"/>
              </a:spcBef>
              <a:spcAft>
                <a:spcPts val="0"/>
              </a:spcAft>
              <a:buSzPct val="100000"/>
              <a:buFontTx/>
              <a:buNone/>
            </a:pPr>
            <a:endParaRPr lang="en-US"/>
          </a:p>
          <a:p>
            <a:endParaRPr lang="en-US"/>
          </a:p>
        </p:txBody>
      </p:sp>
      <p:sp>
        <p:nvSpPr>
          <p:cNvPr id="4" name="Slide Number Placeholder 3"/>
          <p:cNvSpPr>
            <a:spLocks noGrp="1" noEditPoints="1"/>
          </p:cNvSpPr>
          <p:nvPr>
            <p:ph type="sldNum" sz="quarter" idx="5"/>
          </p:nvPr>
        </p:nvSpPr>
        <p:spPr/>
        <p:txBody>
          <a:bodyPr/>
          <a:lstStyle/>
          <a:p>
            <a:fld id="{F7DA8655-872E-4CDC-9EFD-90A67D556898}"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noEditPoints="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noEditPoints="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lvl="0"/>
            <a:r>
              <a:rPr lang="en-US"/>
              <a:t>Click to edit Master subtitle style</a:t>
            </a:r>
          </a:p>
        </p:txBody>
      </p:sp>
      <p:sp>
        <p:nvSpPr>
          <p:cNvPr id="4" name="Date Placeholder 3"/>
          <p:cNvSpPr>
            <a:spLocks noGrp="1" noEditPoints="1"/>
          </p:cNvSpPr>
          <p:nvPr>
            <p:ph type="dt" sz="half" idx="10"/>
          </p:nvPr>
        </p:nvSpPr>
        <p:spPr/>
        <p:txBody>
          <a:bodyPr/>
          <a:lstStyle/>
          <a:p>
            <a:fld id="{68DD7180-8FFF-9545-AA2F-A5D17CCC2964}" type="datetimeFigureOut">
              <a:rPr lang="en-US" smtClean="0"/>
              <a:t>6/12/2021</a:t>
            </a:fld>
            <a:endParaRPr lang="en-US"/>
          </a:p>
        </p:txBody>
      </p:sp>
      <p:sp>
        <p:nvSpPr>
          <p:cNvPr id="5" name="Footer Placeholder 4"/>
          <p:cNvSpPr>
            <a:spLocks noGrp="1" noEditPoints="1"/>
          </p:cNvSpPr>
          <p:nvPr>
            <p:ph type="ftr" sz="quarter" idx="11"/>
          </p:nvPr>
        </p:nvSpPr>
        <p:spPr/>
        <p:txBody>
          <a:bodyPr/>
          <a:lstStyle/>
          <a:p>
            <a:endParaRPr lang="en-US"/>
          </a:p>
        </p:txBody>
      </p:sp>
      <p:sp>
        <p:nvSpPr>
          <p:cNvPr id="6" name="Slide Number Placeholder 5"/>
          <p:cNvSpPr>
            <a:spLocks noGrp="1" noEditPoints="1"/>
          </p:cNvSpPr>
          <p:nvPr>
            <p:ph type="sldNum" sz="quarter" idx="12"/>
          </p:nvPr>
        </p:nvSpPr>
        <p:spPr/>
        <p:txBody>
          <a:bodyPr/>
          <a:lstStyle/>
          <a:p>
            <a:fld id="{AD45CEAF-ED51-BE43-80B7-D8DAEBA417B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a:t>Click to edit Master title style</a:t>
            </a:r>
          </a:p>
        </p:txBody>
      </p:sp>
      <p:sp>
        <p:nvSpPr>
          <p:cNvPr id="3" name="Vertical Text Placeholder 2"/>
          <p:cNvSpPr>
            <a:spLocks noGrp="1" noEditPoints="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EditPoints="1"/>
          </p:cNvSpPr>
          <p:nvPr>
            <p:ph type="dt" sz="half" idx="10"/>
          </p:nvPr>
        </p:nvSpPr>
        <p:spPr/>
        <p:txBody>
          <a:bodyPr/>
          <a:lstStyle/>
          <a:p>
            <a:fld id="{68DD7180-8FFF-9545-AA2F-A5D17CCC2964}" type="datetimeFigureOut">
              <a:rPr lang="en-US" smtClean="0"/>
              <a:t>6/12/2021</a:t>
            </a:fld>
            <a:endParaRPr lang="en-US"/>
          </a:p>
        </p:txBody>
      </p:sp>
      <p:sp>
        <p:nvSpPr>
          <p:cNvPr id="5" name="Footer Placeholder 4"/>
          <p:cNvSpPr>
            <a:spLocks noGrp="1" noEditPoints="1"/>
          </p:cNvSpPr>
          <p:nvPr>
            <p:ph type="ftr" sz="quarter" idx="11"/>
          </p:nvPr>
        </p:nvSpPr>
        <p:spPr/>
        <p:txBody>
          <a:bodyPr/>
          <a:lstStyle/>
          <a:p>
            <a:endParaRPr lang="en-US"/>
          </a:p>
        </p:txBody>
      </p:sp>
      <p:sp>
        <p:nvSpPr>
          <p:cNvPr id="6" name="Slide Number Placeholder 5"/>
          <p:cNvSpPr>
            <a:spLocks noGrp="1" noEditPoints="1"/>
          </p:cNvSpPr>
          <p:nvPr>
            <p:ph type="sldNum" sz="quarter" idx="12"/>
          </p:nvPr>
        </p:nvSpPr>
        <p:spPr/>
        <p:txBody>
          <a:bodyPr/>
          <a:lstStyle/>
          <a:p>
            <a:fld id="{AD45CEAF-ED51-BE43-80B7-D8DAEBA417B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noEditPoints="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noEditPoints="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EditPoints="1"/>
          </p:cNvSpPr>
          <p:nvPr>
            <p:ph type="dt" sz="half" idx="10"/>
          </p:nvPr>
        </p:nvSpPr>
        <p:spPr/>
        <p:txBody>
          <a:bodyPr/>
          <a:lstStyle/>
          <a:p>
            <a:fld id="{68DD7180-8FFF-9545-AA2F-A5D17CCC2964}" type="datetimeFigureOut">
              <a:rPr lang="en-US" smtClean="0"/>
              <a:t>6/12/2021</a:t>
            </a:fld>
            <a:endParaRPr lang="en-US"/>
          </a:p>
        </p:txBody>
      </p:sp>
      <p:sp>
        <p:nvSpPr>
          <p:cNvPr id="5" name="Footer Placeholder 4"/>
          <p:cNvSpPr>
            <a:spLocks noGrp="1" noEditPoints="1"/>
          </p:cNvSpPr>
          <p:nvPr>
            <p:ph type="ftr" sz="quarter" idx="11"/>
          </p:nvPr>
        </p:nvSpPr>
        <p:spPr/>
        <p:txBody>
          <a:bodyPr/>
          <a:lstStyle/>
          <a:p>
            <a:endParaRPr lang="en-US"/>
          </a:p>
        </p:txBody>
      </p:sp>
      <p:sp>
        <p:nvSpPr>
          <p:cNvPr id="6" name="Slide Number Placeholder 5"/>
          <p:cNvSpPr>
            <a:spLocks noGrp="1" noEditPoints="1"/>
          </p:cNvSpPr>
          <p:nvPr>
            <p:ph type="sldNum" sz="quarter" idx="12"/>
          </p:nvPr>
        </p:nvSpPr>
        <p:spPr/>
        <p:txBody>
          <a:bodyPr/>
          <a:lstStyle/>
          <a:p>
            <a:fld id="{AD45CEAF-ED51-BE43-80B7-D8DAEBA417B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a:t>Click to edit Master title style</a:t>
            </a:r>
          </a:p>
        </p:txBody>
      </p:sp>
      <p:sp>
        <p:nvSpPr>
          <p:cNvPr id="3" name="Content Placeholder 2"/>
          <p:cNvSpPr>
            <a:spLocks noGrp="1" noEditPoints="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EditPoints="1"/>
          </p:cNvSpPr>
          <p:nvPr>
            <p:ph type="dt" sz="half" idx="10"/>
          </p:nvPr>
        </p:nvSpPr>
        <p:spPr/>
        <p:txBody>
          <a:bodyPr/>
          <a:lstStyle/>
          <a:p>
            <a:fld id="{68DD7180-8FFF-9545-AA2F-A5D17CCC2964}" type="datetimeFigureOut">
              <a:rPr lang="en-US" smtClean="0"/>
              <a:t>6/12/2021</a:t>
            </a:fld>
            <a:endParaRPr lang="en-US"/>
          </a:p>
        </p:txBody>
      </p:sp>
      <p:sp>
        <p:nvSpPr>
          <p:cNvPr id="5" name="Footer Placeholder 4"/>
          <p:cNvSpPr>
            <a:spLocks noGrp="1" noEditPoints="1"/>
          </p:cNvSpPr>
          <p:nvPr>
            <p:ph type="ftr" sz="quarter" idx="11"/>
          </p:nvPr>
        </p:nvSpPr>
        <p:spPr/>
        <p:txBody>
          <a:bodyPr/>
          <a:lstStyle/>
          <a:p>
            <a:endParaRPr lang="en-US"/>
          </a:p>
        </p:txBody>
      </p:sp>
      <p:sp>
        <p:nvSpPr>
          <p:cNvPr id="6" name="Slide Number Placeholder 5"/>
          <p:cNvSpPr>
            <a:spLocks noGrp="1" noEditPoints="1"/>
          </p:cNvSpPr>
          <p:nvPr>
            <p:ph type="sldNum" sz="quarter" idx="12"/>
          </p:nvPr>
        </p:nvSpPr>
        <p:spPr/>
        <p:txBody>
          <a:bodyPr/>
          <a:lstStyle/>
          <a:p>
            <a:fld id="{AD45CEAF-ED51-BE43-80B7-D8DAEBA417B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noEditPoints="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noEditPoints="1"/>
          </p:cNvSpPr>
          <p:nvPr>
            <p:ph type="dt" sz="half" idx="10"/>
          </p:nvPr>
        </p:nvSpPr>
        <p:spPr/>
        <p:txBody>
          <a:bodyPr/>
          <a:lstStyle/>
          <a:p>
            <a:fld id="{68DD7180-8FFF-9545-AA2F-A5D17CCC2964}" type="datetimeFigureOut">
              <a:rPr lang="en-US" smtClean="0"/>
              <a:t>6/12/2021</a:t>
            </a:fld>
            <a:endParaRPr lang="en-US"/>
          </a:p>
        </p:txBody>
      </p:sp>
      <p:sp>
        <p:nvSpPr>
          <p:cNvPr id="5" name="Footer Placeholder 4"/>
          <p:cNvSpPr>
            <a:spLocks noGrp="1" noEditPoints="1"/>
          </p:cNvSpPr>
          <p:nvPr>
            <p:ph type="ftr" sz="quarter" idx="11"/>
          </p:nvPr>
        </p:nvSpPr>
        <p:spPr/>
        <p:txBody>
          <a:bodyPr/>
          <a:lstStyle/>
          <a:p>
            <a:endParaRPr lang="en-US"/>
          </a:p>
        </p:txBody>
      </p:sp>
      <p:sp>
        <p:nvSpPr>
          <p:cNvPr id="6" name="Slide Number Placeholder 5"/>
          <p:cNvSpPr>
            <a:spLocks noGrp="1" noEditPoints="1"/>
          </p:cNvSpPr>
          <p:nvPr>
            <p:ph type="sldNum" sz="quarter" idx="12"/>
          </p:nvPr>
        </p:nvSpPr>
        <p:spPr/>
        <p:txBody>
          <a:bodyPr/>
          <a:lstStyle/>
          <a:p>
            <a:fld id="{AD45CEAF-ED51-BE43-80B7-D8DAEBA417B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a:t>Click to edit Master title style</a:t>
            </a:r>
          </a:p>
        </p:txBody>
      </p:sp>
      <p:sp>
        <p:nvSpPr>
          <p:cNvPr id="3" name="Content Placeholder 2"/>
          <p:cNvSpPr>
            <a:spLocks noGrp="1" noEditPoints="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noEditPoints="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EditPoints="1"/>
          </p:cNvSpPr>
          <p:nvPr>
            <p:ph type="dt" sz="half" idx="10"/>
          </p:nvPr>
        </p:nvSpPr>
        <p:spPr/>
        <p:txBody>
          <a:bodyPr/>
          <a:lstStyle/>
          <a:p>
            <a:fld id="{68DD7180-8FFF-9545-AA2F-A5D17CCC2964}" type="datetimeFigureOut">
              <a:rPr lang="en-US" smtClean="0"/>
              <a:t>6/12/2021</a:t>
            </a:fld>
            <a:endParaRPr lang="en-US"/>
          </a:p>
        </p:txBody>
      </p:sp>
      <p:sp>
        <p:nvSpPr>
          <p:cNvPr id="6" name="Footer Placeholder 5"/>
          <p:cNvSpPr>
            <a:spLocks noGrp="1" noEditPoints="1"/>
          </p:cNvSpPr>
          <p:nvPr>
            <p:ph type="ftr" sz="quarter" idx="11"/>
          </p:nvPr>
        </p:nvSpPr>
        <p:spPr/>
        <p:txBody>
          <a:bodyPr/>
          <a:lstStyle/>
          <a:p>
            <a:endParaRPr lang="en-US"/>
          </a:p>
        </p:txBody>
      </p:sp>
      <p:sp>
        <p:nvSpPr>
          <p:cNvPr id="7" name="Slide Number Placeholder 6"/>
          <p:cNvSpPr>
            <a:spLocks noGrp="1" noEditPoints="1"/>
          </p:cNvSpPr>
          <p:nvPr>
            <p:ph type="sldNum" sz="quarter" idx="12"/>
          </p:nvPr>
        </p:nvSpPr>
        <p:spPr/>
        <p:txBody>
          <a:bodyPr/>
          <a:lstStyle/>
          <a:p>
            <a:fld id="{AD45CEAF-ED51-BE43-80B7-D8DAEBA417B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noEditPoints="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noEditPoints="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noEditPoints="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noEditPoints="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EditPoints="1"/>
          </p:cNvSpPr>
          <p:nvPr>
            <p:ph type="dt" sz="half" idx="10"/>
          </p:nvPr>
        </p:nvSpPr>
        <p:spPr/>
        <p:txBody>
          <a:bodyPr/>
          <a:lstStyle/>
          <a:p>
            <a:fld id="{68DD7180-8FFF-9545-AA2F-A5D17CCC2964}" type="datetimeFigureOut">
              <a:rPr lang="en-US" smtClean="0"/>
              <a:t>6/12/2021</a:t>
            </a:fld>
            <a:endParaRPr lang="en-US"/>
          </a:p>
        </p:txBody>
      </p:sp>
      <p:sp>
        <p:nvSpPr>
          <p:cNvPr id="8" name="Footer Placeholder 7"/>
          <p:cNvSpPr>
            <a:spLocks noGrp="1" noEditPoints="1"/>
          </p:cNvSpPr>
          <p:nvPr>
            <p:ph type="ftr" sz="quarter" idx="11"/>
          </p:nvPr>
        </p:nvSpPr>
        <p:spPr/>
        <p:txBody>
          <a:bodyPr/>
          <a:lstStyle/>
          <a:p>
            <a:endParaRPr lang="en-US"/>
          </a:p>
        </p:txBody>
      </p:sp>
      <p:sp>
        <p:nvSpPr>
          <p:cNvPr id="9" name="Slide Number Placeholder 8"/>
          <p:cNvSpPr>
            <a:spLocks noGrp="1" noEditPoints="1"/>
          </p:cNvSpPr>
          <p:nvPr>
            <p:ph type="sldNum" sz="quarter" idx="12"/>
          </p:nvPr>
        </p:nvSpPr>
        <p:spPr/>
        <p:txBody>
          <a:bodyPr/>
          <a:lstStyle/>
          <a:p>
            <a:fld id="{AD45CEAF-ED51-BE43-80B7-D8DAEBA417B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a:t>Click to edit Master title style</a:t>
            </a:r>
          </a:p>
        </p:txBody>
      </p:sp>
      <p:sp>
        <p:nvSpPr>
          <p:cNvPr id="3" name="Date Placeholder 2"/>
          <p:cNvSpPr>
            <a:spLocks noGrp="1" noEditPoints="1"/>
          </p:cNvSpPr>
          <p:nvPr>
            <p:ph type="dt" sz="half" idx="10"/>
          </p:nvPr>
        </p:nvSpPr>
        <p:spPr/>
        <p:txBody>
          <a:bodyPr/>
          <a:lstStyle/>
          <a:p>
            <a:fld id="{68DD7180-8FFF-9545-AA2F-A5D17CCC2964}" type="datetimeFigureOut">
              <a:rPr lang="en-US" smtClean="0"/>
              <a:t>6/12/2021</a:t>
            </a:fld>
            <a:endParaRPr lang="en-US"/>
          </a:p>
        </p:txBody>
      </p:sp>
      <p:sp>
        <p:nvSpPr>
          <p:cNvPr id="4" name="Footer Placeholder 3"/>
          <p:cNvSpPr>
            <a:spLocks noGrp="1" noEditPoints="1"/>
          </p:cNvSpPr>
          <p:nvPr>
            <p:ph type="ftr" sz="quarter" idx="11"/>
          </p:nvPr>
        </p:nvSpPr>
        <p:spPr/>
        <p:txBody>
          <a:bodyPr/>
          <a:lstStyle/>
          <a:p>
            <a:endParaRPr lang="en-US"/>
          </a:p>
        </p:txBody>
      </p:sp>
      <p:sp>
        <p:nvSpPr>
          <p:cNvPr id="5" name="Slide Number Placeholder 4"/>
          <p:cNvSpPr>
            <a:spLocks noGrp="1" noEditPoints="1"/>
          </p:cNvSpPr>
          <p:nvPr>
            <p:ph type="sldNum" sz="quarter" idx="12"/>
          </p:nvPr>
        </p:nvSpPr>
        <p:spPr/>
        <p:txBody>
          <a:bodyPr/>
          <a:lstStyle/>
          <a:p>
            <a:fld id="{AD45CEAF-ED51-BE43-80B7-D8DAEBA417B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EditPoints="1"/>
          </p:cNvSpPr>
          <p:nvPr>
            <p:ph type="dt" sz="half" idx="10"/>
          </p:nvPr>
        </p:nvSpPr>
        <p:spPr/>
        <p:txBody>
          <a:bodyPr/>
          <a:lstStyle/>
          <a:p>
            <a:fld id="{68DD7180-8FFF-9545-AA2F-A5D17CCC2964}" type="datetimeFigureOut">
              <a:rPr lang="en-US" smtClean="0"/>
              <a:t>6/12/2021</a:t>
            </a:fld>
            <a:endParaRPr lang="en-US"/>
          </a:p>
        </p:txBody>
      </p:sp>
      <p:sp>
        <p:nvSpPr>
          <p:cNvPr id="3" name="Footer Placeholder 2"/>
          <p:cNvSpPr>
            <a:spLocks noGrp="1" noEditPoints="1"/>
          </p:cNvSpPr>
          <p:nvPr>
            <p:ph type="ftr" sz="quarter" idx="11"/>
          </p:nvPr>
        </p:nvSpPr>
        <p:spPr/>
        <p:txBody>
          <a:bodyPr/>
          <a:lstStyle/>
          <a:p>
            <a:endParaRPr lang="en-US"/>
          </a:p>
        </p:txBody>
      </p:sp>
      <p:sp>
        <p:nvSpPr>
          <p:cNvPr id="4" name="Slide Number Placeholder 3"/>
          <p:cNvSpPr>
            <a:spLocks noGrp="1" noEditPoints="1"/>
          </p:cNvSpPr>
          <p:nvPr>
            <p:ph type="sldNum" sz="quarter" idx="12"/>
          </p:nvPr>
        </p:nvSpPr>
        <p:spPr/>
        <p:txBody>
          <a:bodyPr/>
          <a:lstStyle/>
          <a:p>
            <a:fld id="{AD45CEAF-ED51-BE43-80B7-D8DAEBA417B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noEditPoints="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noEditPoints="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noEditPoints="1"/>
          </p:cNvSpPr>
          <p:nvPr>
            <p:ph type="dt" sz="half" idx="10"/>
          </p:nvPr>
        </p:nvSpPr>
        <p:spPr/>
        <p:txBody>
          <a:bodyPr/>
          <a:lstStyle/>
          <a:p>
            <a:fld id="{68DD7180-8FFF-9545-AA2F-A5D17CCC2964}" type="datetimeFigureOut">
              <a:rPr lang="en-US" smtClean="0"/>
              <a:t>6/12/2021</a:t>
            </a:fld>
            <a:endParaRPr lang="en-US"/>
          </a:p>
        </p:txBody>
      </p:sp>
      <p:sp>
        <p:nvSpPr>
          <p:cNvPr id="6" name="Footer Placeholder 5"/>
          <p:cNvSpPr>
            <a:spLocks noGrp="1" noEditPoints="1"/>
          </p:cNvSpPr>
          <p:nvPr>
            <p:ph type="ftr" sz="quarter" idx="11"/>
          </p:nvPr>
        </p:nvSpPr>
        <p:spPr/>
        <p:txBody>
          <a:bodyPr/>
          <a:lstStyle/>
          <a:p>
            <a:endParaRPr lang="en-US"/>
          </a:p>
        </p:txBody>
      </p:sp>
      <p:sp>
        <p:nvSpPr>
          <p:cNvPr id="7" name="Slide Number Placeholder 6"/>
          <p:cNvSpPr>
            <a:spLocks noGrp="1" noEditPoints="1"/>
          </p:cNvSpPr>
          <p:nvPr>
            <p:ph type="sldNum" sz="quarter" idx="12"/>
          </p:nvPr>
        </p:nvSpPr>
        <p:spPr/>
        <p:txBody>
          <a:bodyPr/>
          <a:lstStyle/>
          <a:p>
            <a:fld id="{AD45CEAF-ED51-BE43-80B7-D8DAEBA417B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EditPoints="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a:p>
        </p:txBody>
      </p:sp>
      <p:sp>
        <p:nvSpPr>
          <p:cNvPr id="4" name="Text Placeholder 3"/>
          <p:cNvSpPr>
            <a:spLocks noGrp="1" noEditPoints="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noEditPoints="1"/>
          </p:cNvSpPr>
          <p:nvPr>
            <p:ph type="dt" sz="half" idx="10"/>
          </p:nvPr>
        </p:nvSpPr>
        <p:spPr/>
        <p:txBody>
          <a:bodyPr/>
          <a:lstStyle/>
          <a:p>
            <a:fld id="{68DD7180-8FFF-9545-AA2F-A5D17CCC2964}" type="datetimeFigureOut">
              <a:rPr lang="en-US" smtClean="0"/>
              <a:t>6/12/2021</a:t>
            </a:fld>
            <a:endParaRPr lang="en-US"/>
          </a:p>
        </p:txBody>
      </p:sp>
      <p:sp>
        <p:nvSpPr>
          <p:cNvPr id="6" name="Footer Placeholder 5"/>
          <p:cNvSpPr>
            <a:spLocks noGrp="1" noEditPoints="1"/>
          </p:cNvSpPr>
          <p:nvPr>
            <p:ph type="ftr" sz="quarter" idx="11"/>
          </p:nvPr>
        </p:nvSpPr>
        <p:spPr/>
        <p:txBody>
          <a:bodyPr/>
          <a:lstStyle/>
          <a:p>
            <a:endParaRPr lang="en-US"/>
          </a:p>
        </p:txBody>
      </p:sp>
      <p:sp>
        <p:nvSpPr>
          <p:cNvPr id="7" name="Slide Number Placeholder 6"/>
          <p:cNvSpPr>
            <a:spLocks noGrp="1" noEditPoints="1"/>
          </p:cNvSpPr>
          <p:nvPr>
            <p:ph type="sldNum" sz="quarter" idx="12"/>
          </p:nvPr>
        </p:nvSpPr>
        <p:spPr/>
        <p:txBody>
          <a:bodyPr/>
          <a:lstStyle/>
          <a:p>
            <a:fld id="{AD45CEAF-ED51-BE43-80B7-D8DAEBA417B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45000"/>
                <a:lumOff val="55000"/>
              </a:schemeClr>
            </a:gs>
            <a:gs pos="15000">
              <a:srgbClr val="ABC0E4"/>
            </a:gs>
            <a:gs pos="29000">
              <a:schemeClr val="accent1">
                <a:lumMod val="45000"/>
                <a:lumOff val="55000"/>
              </a:schemeClr>
            </a:gs>
            <a:gs pos="77000">
              <a:schemeClr val="accent1">
                <a:lumMod val="30000"/>
                <a:lumOff val="70000"/>
              </a:schemeClr>
            </a:gs>
            <a:gs pos="96000">
              <a:schemeClr val="accent1">
                <a:lumMod val="5000"/>
                <a:lumOff val="95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noEditPoints="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noEditPoints="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EditPoints="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DD7180-8FFF-9545-AA2F-A5D17CCC2964}" type="datetimeFigureOut">
              <a:rPr lang="en-US" smtClean="0"/>
              <a:t>6/12/2021</a:t>
            </a:fld>
            <a:endParaRPr lang="en-US"/>
          </a:p>
        </p:txBody>
      </p:sp>
      <p:sp>
        <p:nvSpPr>
          <p:cNvPr id="5" name="Footer Placeholder 4"/>
          <p:cNvSpPr>
            <a:spLocks noGrp="1" noEditPoints="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noEditPoints="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5CEAF-ED51-BE43-80B7-D8DAEBA417B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44786" y="122974"/>
            <a:ext cx="4139861" cy="1546576"/>
            <a:chOff x="652897" y="272058"/>
            <a:chExt cx="4139861" cy="1546577"/>
          </a:xfrm>
        </p:grpSpPr>
        <p:sp>
          <p:nvSpPr>
            <p:cNvPr id="7" name="TextBox 6"/>
            <p:cNvSpPr txBox="1"/>
            <p:nvPr/>
          </p:nvSpPr>
          <p:spPr>
            <a:xfrm>
              <a:off x="2158889" y="272058"/>
              <a:ext cx="2633869" cy="707886"/>
            </a:xfrm>
            <a:prstGeom prst="rect">
              <a:avLst/>
            </a:prstGeom>
            <a:noFill/>
          </p:spPr>
          <p:txBody>
            <a:bodyPr wrap="square" rtlCol="0">
              <a:spAutoFit/>
            </a:bodyPr>
            <a:lstStyle/>
            <a:p>
              <a:pPr algn="ctr"/>
              <a:r>
                <a:rPr lang="en-US" sz="4000" b="1">
                  <a:solidFill>
                    <a:srgbClr val="5A4F20"/>
                  </a:solidFill>
                  <a:latin typeface="Bodoni MT" panose="02070603080606020203" pitchFamily="18" charset="0"/>
                </a:rPr>
                <a:t>Sunday 650</a:t>
              </a:r>
            </a:p>
          </p:txBody>
        </p:sp>
        <p:sp>
          <p:nvSpPr>
            <p:cNvPr id="8" name="TextBox 7"/>
            <p:cNvSpPr txBox="1"/>
            <p:nvPr/>
          </p:nvSpPr>
          <p:spPr>
            <a:xfrm>
              <a:off x="2158889" y="909538"/>
              <a:ext cx="2633869" cy="338554"/>
            </a:xfrm>
            <a:prstGeom prst="rect">
              <a:avLst/>
            </a:prstGeom>
            <a:noFill/>
          </p:spPr>
          <p:txBody>
            <a:bodyPr wrap="square" rtlCol="0">
              <a:spAutoFit/>
            </a:bodyPr>
            <a:lstStyle/>
            <a:p>
              <a:pPr algn="ctr"/>
              <a:r>
                <a:rPr lang="en-US" sz="1600" b="1">
                  <a:solidFill>
                    <a:schemeClr val="accent1">
                      <a:lumMod val="50000"/>
                    </a:schemeClr>
                  </a:solidFill>
                  <a:latin typeface="Bodoni MT" panose="02070603080606020203" pitchFamily="18" charset="0"/>
                </a:rPr>
                <a:t>Weekly Prayer Moment</a:t>
              </a:r>
            </a:p>
          </p:txBody>
        </p:sp>
        <p:pic>
          <p:nvPicPr>
            <p:cNvPr id="10" name="Picture 9" descr="A picture containing food  Description automatically generated"/>
            <p:cNvPicPr>
              <a:picLocks noChangeAspect="1"/>
            </p:cNvPicPr>
            <p:nvPr/>
          </p:nvPicPr>
          <p:blipFill>
            <a:blip r:embed="rId3"/>
            <a:srcRect/>
            <a:stretch>
              <a:fillRect/>
            </a:stretch>
          </p:blipFill>
          <p:spPr>
            <a:xfrm>
              <a:off x="788124" y="431328"/>
              <a:ext cx="1235539" cy="956420"/>
            </a:xfrm>
            <a:prstGeom prst="rect">
              <a:avLst/>
            </a:prstGeom>
          </p:spPr>
        </p:pic>
        <p:sp>
          <p:nvSpPr>
            <p:cNvPr id="11" name="TextBox 10"/>
            <p:cNvSpPr txBox="1"/>
            <p:nvPr/>
          </p:nvSpPr>
          <p:spPr>
            <a:xfrm>
              <a:off x="652897" y="1387748"/>
              <a:ext cx="1505995" cy="430887"/>
            </a:xfrm>
            <a:prstGeom prst="rect">
              <a:avLst/>
            </a:prstGeom>
            <a:noFill/>
          </p:spPr>
          <p:txBody>
            <a:bodyPr wrap="square" rtlCol="0">
              <a:spAutoFit/>
            </a:bodyPr>
            <a:lstStyle/>
            <a:p>
              <a:pPr algn="ctr"/>
              <a:r>
                <a:rPr lang="en-US" sz="1100" b="1">
                  <a:solidFill>
                    <a:schemeClr val="accent1">
                      <a:lumMod val="50000"/>
                    </a:schemeClr>
                  </a:solidFill>
                  <a:latin typeface="Bodoni MT" panose="02070603080606020203" pitchFamily="18" charset="0"/>
                </a:rPr>
                <a:t>Chesterton Academy of Buffalo </a:t>
              </a:r>
            </a:p>
          </p:txBody>
        </p:sp>
      </p:grpSp>
      <p:sp>
        <p:nvSpPr>
          <p:cNvPr id="13" name="TextBox 12"/>
          <p:cNvSpPr txBox="1"/>
          <p:nvPr/>
        </p:nvSpPr>
        <p:spPr>
          <a:xfrm>
            <a:off x="2483126" y="1843950"/>
            <a:ext cx="7225747" cy="3170099"/>
          </a:xfrm>
          <a:prstGeom prst="rect">
            <a:avLst/>
          </a:prstGeom>
          <a:gradFill>
            <a:gsLst>
              <a:gs pos="3000">
                <a:schemeClr val="accent1">
                  <a:lumMod val="5000"/>
                  <a:lumOff val="95000"/>
                </a:schemeClr>
              </a:gs>
              <a:gs pos="100000">
                <a:schemeClr val="accent1">
                  <a:lumMod val="19000"/>
                  <a:lumOff val="81000"/>
                </a:schemeClr>
              </a:gs>
            </a:gsLst>
            <a:path path="rect">
              <a:fillToRect l="50000" t="50000" r="50000" b="50000"/>
            </a:path>
          </a:gradFill>
        </p:spPr>
        <p:txBody>
          <a:bodyPr wrap="square" rtlCol="0">
            <a:spAutoFit/>
          </a:bodyPr>
          <a:lstStyle/>
          <a:p>
            <a:pPr algn="ctr"/>
            <a:r>
              <a:rPr lang="en-US" sz="2400" b="1">
                <a:latin typeface="High Tower Text" panose="02040502050506030303" pitchFamily="18" charset="0"/>
              </a:rPr>
              <a:t>Our Weekly Prayer Moment </a:t>
            </a:r>
          </a:p>
          <a:p>
            <a:pPr algn="ctr"/>
            <a:r>
              <a:rPr lang="en-US" sz="2400" b="1">
                <a:latin typeface="High Tower Text" panose="02040502050506030303" pitchFamily="18" charset="0"/>
              </a:rPr>
              <a:t>will begin shortly.</a:t>
            </a:r>
          </a:p>
          <a:p>
            <a:pPr algn="ctr"/>
            <a:endParaRPr lang="en-US" sz="2400" b="1">
              <a:solidFill>
                <a:srgbClr val="FF0000"/>
              </a:solidFill>
              <a:latin typeface="High Tower Text" panose="02040502050506030303" pitchFamily="18" charset="0"/>
            </a:endParaRPr>
          </a:p>
          <a:p>
            <a:pPr algn="ctr"/>
            <a:r>
              <a:rPr lang="en-US" sz="1600" b="1">
                <a:solidFill>
                  <a:srgbClr val="FF0000"/>
                </a:solidFill>
                <a:latin typeface="High Tower Text" panose="02040502050506030303" pitchFamily="18" charset="0"/>
              </a:rPr>
              <a:t>Please keep our prayer time reflective and holy by keeping your audio on mute and your video turned off during our moment.</a:t>
            </a:r>
          </a:p>
          <a:p>
            <a:pPr algn="ctr"/>
            <a:endParaRPr lang="en-US" sz="1600" b="1">
              <a:solidFill>
                <a:srgbClr val="FF0000"/>
              </a:solidFill>
              <a:latin typeface="High Tower Text" panose="02040502050506030303" pitchFamily="18" charset="0"/>
            </a:endParaRPr>
          </a:p>
          <a:p>
            <a:pPr algn="ctr"/>
            <a:r>
              <a:rPr lang="en-US" sz="2000" b="1">
                <a:latin typeface="High Tower Text" panose="02040502050506030303" pitchFamily="18" charset="0"/>
              </a:rPr>
              <a:t>Thank you for joining us this week.</a:t>
            </a:r>
          </a:p>
          <a:p>
            <a:pPr algn="ctr"/>
            <a:endParaRPr lang="en-US" sz="2000" b="1">
              <a:latin typeface="High Tower Text" panose="02040502050506030303" pitchFamily="18" charset="0"/>
            </a:endParaRPr>
          </a:p>
          <a:p>
            <a:pPr algn="ctr"/>
            <a:endParaRPr lang="en-US" sz="2000" b="1">
              <a:latin typeface="High Tower Text" panose="02040502050506030303" pitchFamily="18" charset="0"/>
            </a:endParaRPr>
          </a:p>
          <a:p>
            <a:pPr algn="ctr"/>
            <a:endParaRPr lang="en-US" sz="2000" b="1">
              <a:latin typeface="High Tower Text" panose="02040502050506030303"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44786" y="122974"/>
            <a:ext cx="4139861" cy="1546576"/>
            <a:chOff x="652897" y="272058"/>
            <a:chExt cx="4139861" cy="1546577"/>
          </a:xfrm>
        </p:grpSpPr>
        <p:sp>
          <p:nvSpPr>
            <p:cNvPr id="7" name="TextBox 6"/>
            <p:cNvSpPr txBox="1"/>
            <p:nvPr/>
          </p:nvSpPr>
          <p:spPr>
            <a:xfrm>
              <a:off x="2158889" y="272058"/>
              <a:ext cx="2633869" cy="707886"/>
            </a:xfrm>
            <a:prstGeom prst="rect">
              <a:avLst/>
            </a:prstGeom>
            <a:noFill/>
          </p:spPr>
          <p:txBody>
            <a:bodyPr wrap="square" rtlCol="0">
              <a:spAutoFit/>
            </a:bodyPr>
            <a:lstStyle/>
            <a:p>
              <a:pPr algn="ctr"/>
              <a:r>
                <a:rPr lang="en-US" sz="4000" b="1">
                  <a:solidFill>
                    <a:srgbClr val="5A4F20"/>
                  </a:solidFill>
                  <a:latin typeface="Bodoni MT" panose="02070603080606020203" pitchFamily="18" charset="0"/>
                </a:rPr>
                <a:t>Sunday 650</a:t>
              </a:r>
            </a:p>
          </p:txBody>
        </p:sp>
        <p:sp>
          <p:nvSpPr>
            <p:cNvPr id="8" name="TextBox 7"/>
            <p:cNvSpPr txBox="1"/>
            <p:nvPr/>
          </p:nvSpPr>
          <p:spPr>
            <a:xfrm>
              <a:off x="2158889" y="909538"/>
              <a:ext cx="2633869" cy="338554"/>
            </a:xfrm>
            <a:prstGeom prst="rect">
              <a:avLst/>
            </a:prstGeom>
            <a:noFill/>
          </p:spPr>
          <p:txBody>
            <a:bodyPr wrap="square" rtlCol="0">
              <a:spAutoFit/>
            </a:bodyPr>
            <a:lstStyle/>
            <a:p>
              <a:pPr algn="ctr"/>
              <a:r>
                <a:rPr lang="en-US" sz="1600" b="1">
                  <a:solidFill>
                    <a:schemeClr val="accent1">
                      <a:lumMod val="50000"/>
                    </a:schemeClr>
                  </a:solidFill>
                  <a:latin typeface="Bodoni MT" panose="02070603080606020203" pitchFamily="18" charset="0"/>
                </a:rPr>
                <a:t>Weekly Prayer Moment</a:t>
              </a:r>
            </a:p>
          </p:txBody>
        </p:sp>
        <p:pic>
          <p:nvPicPr>
            <p:cNvPr id="10" name="Picture 9" descr="A picture containing food  Description automatically generated"/>
            <p:cNvPicPr>
              <a:picLocks noChangeAspect="1"/>
            </p:cNvPicPr>
            <p:nvPr/>
          </p:nvPicPr>
          <p:blipFill>
            <a:blip r:embed="rId3"/>
            <a:srcRect/>
            <a:stretch>
              <a:fillRect/>
            </a:stretch>
          </p:blipFill>
          <p:spPr>
            <a:xfrm>
              <a:off x="788124" y="431328"/>
              <a:ext cx="1235539" cy="956420"/>
            </a:xfrm>
            <a:prstGeom prst="rect">
              <a:avLst/>
            </a:prstGeom>
          </p:spPr>
        </p:pic>
        <p:sp>
          <p:nvSpPr>
            <p:cNvPr id="11" name="TextBox 10"/>
            <p:cNvSpPr txBox="1"/>
            <p:nvPr/>
          </p:nvSpPr>
          <p:spPr>
            <a:xfrm>
              <a:off x="652897" y="1387748"/>
              <a:ext cx="1505995" cy="430887"/>
            </a:xfrm>
            <a:prstGeom prst="rect">
              <a:avLst/>
            </a:prstGeom>
            <a:noFill/>
          </p:spPr>
          <p:txBody>
            <a:bodyPr wrap="square" rtlCol="0">
              <a:spAutoFit/>
            </a:bodyPr>
            <a:lstStyle/>
            <a:p>
              <a:pPr algn="ctr"/>
              <a:r>
                <a:rPr lang="en-US" sz="1100" b="1">
                  <a:solidFill>
                    <a:schemeClr val="accent1">
                      <a:lumMod val="50000"/>
                    </a:schemeClr>
                  </a:solidFill>
                  <a:latin typeface="Bodoni MT" panose="02070603080606020203" pitchFamily="18" charset="0"/>
                </a:rPr>
                <a:t>Chesterton Academy of Buffalo </a:t>
              </a:r>
            </a:p>
          </p:txBody>
        </p:sp>
      </p:grpSp>
      <p:sp>
        <p:nvSpPr>
          <p:cNvPr id="13" name="TextBox 12"/>
          <p:cNvSpPr txBox="1"/>
          <p:nvPr/>
        </p:nvSpPr>
        <p:spPr>
          <a:xfrm>
            <a:off x="2483126" y="1573231"/>
            <a:ext cx="7225747" cy="4524315"/>
          </a:xfrm>
          <a:prstGeom prst="rect">
            <a:avLst/>
          </a:prstGeom>
          <a:gradFill>
            <a:gsLst>
              <a:gs pos="3000">
                <a:schemeClr val="accent1">
                  <a:lumMod val="5000"/>
                  <a:lumOff val="95000"/>
                </a:schemeClr>
              </a:gs>
              <a:gs pos="100000">
                <a:schemeClr val="accent1">
                  <a:lumMod val="19000"/>
                  <a:lumOff val="81000"/>
                </a:schemeClr>
              </a:gs>
            </a:gsLst>
            <a:path path="rect">
              <a:fillToRect l="50000" t="50000" r="50000" b="50000"/>
            </a:path>
          </a:gradFill>
        </p:spPr>
        <p:txBody>
          <a:bodyPr wrap="square" rtlCol="0">
            <a:spAutoFit/>
          </a:bodyPr>
          <a:lstStyle/>
          <a:p>
            <a:pPr algn="ctr"/>
            <a:r>
              <a:rPr lang="en-US" sz="2400" b="1">
                <a:latin typeface="High Tower Text" panose="02040502050506030303" pitchFamily="18" charset="0"/>
              </a:rPr>
              <a:t>Thank you for taking this moment to pray with us. </a:t>
            </a:r>
          </a:p>
          <a:p>
            <a:pPr algn="ctr"/>
            <a:r>
              <a:rPr lang="en-US" sz="2400" b="1">
                <a:latin typeface="High Tower Text" panose="02040502050506030303" pitchFamily="18" charset="0"/>
              </a:rPr>
              <a:t>Please join us again next week for </a:t>
            </a:r>
          </a:p>
          <a:p>
            <a:pPr algn="ctr"/>
            <a:endParaRPr lang="en-US" sz="2400" b="1">
              <a:latin typeface="High Tower Text" panose="02040502050506030303" pitchFamily="18" charset="0"/>
            </a:endParaRPr>
          </a:p>
          <a:p>
            <a:pPr algn="ctr"/>
            <a:r>
              <a:rPr lang="en-US" sz="4000" b="1">
                <a:latin typeface="High Tower Text" panose="02040502050506030303" pitchFamily="18" charset="0"/>
              </a:rPr>
              <a:t>Sunday 650</a:t>
            </a:r>
          </a:p>
          <a:p>
            <a:pPr algn="ctr"/>
            <a:endParaRPr lang="en-US" sz="2400" b="1">
              <a:latin typeface="High Tower Text" panose="02040502050506030303" pitchFamily="18" charset="0"/>
            </a:endParaRPr>
          </a:p>
          <a:p>
            <a:pPr algn="ctr"/>
            <a:r>
              <a:rPr lang="en-US" sz="2400" b="1">
                <a:latin typeface="High Tower Text" panose="02040502050506030303" pitchFamily="18" charset="0"/>
              </a:rPr>
              <a:t>Chesterton Academy of Buffalo’s</a:t>
            </a:r>
          </a:p>
          <a:p>
            <a:pPr algn="ctr"/>
            <a:r>
              <a:rPr lang="en-US" sz="2400" b="1">
                <a:latin typeface="High Tower Text" panose="02040502050506030303" pitchFamily="18" charset="0"/>
              </a:rPr>
              <a:t>Weekly Prayer Moment</a:t>
            </a:r>
          </a:p>
          <a:p>
            <a:pPr algn="ctr"/>
            <a:endParaRPr lang="en-US" sz="2400" b="1">
              <a:latin typeface="High Tower Text" panose="02040502050506030303" pitchFamily="18" charset="0"/>
            </a:endParaRPr>
          </a:p>
          <a:p>
            <a:pPr algn="ctr"/>
            <a:endParaRPr lang="en-US" sz="2000" b="1">
              <a:latin typeface="High Tower Text" panose="02040502050506030303" pitchFamily="18" charset="0"/>
            </a:endParaRPr>
          </a:p>
          <a:p>
            <a:pPr algn="ctr"/>
            <a:r>
              <a:rPr lang="en-US" sz="2000" i="1">
                <a:solidFill>
                  <a:srgbClr val="FF0000"/>
                </a:solidFill>
                <a:latin typeface="High Tower Text" panose="02040502050506030303" pitchFamily="18" charset="0"/>
              </a:rPr>
              <a:t>If you would like to become a Faith Partner, or have an intention that we can raise up during our Weekly Prayer Moment, please email </a:t>
            </a:r>
          </a:p>
          <a:p>
            <a:pPr algn="ctr"/>
            <a:r>
              <a:rPr lang="en-US" sz="2000" i="1">
                <a:solidFill>
                  <a:srgbClr val="FF0000"/>
                </a:solidFill>
                <a:latin typeface="High Tower Text" panose="02040502050506030303" pitchFamily="18" charset="0"/>
              </a:rPr>
              <a:t>CABprayers@gmail.com</a:t>
            </a:r>
            <a:endParaRPr lang="en-US" sz="2000" i="1">
              <a:latin typeface="High Tower Text" panose="02040502050506030303"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44786" y="122974"/>
            <a:ext cx="4139861" cy="1546576"/>
            <a:chOff x="652897" y="272058"/>
            <a:chExt cx="4139861" cy="1546577"/>
          </a:xfrm>
        </p:grpSpPr>
        <p:sp>
          <p:nvSpPr>
            <p:cNvPr id="7" name="TextBox 6"/>
            <p:cNvSpPr txBox="1"/>
            <p:nvPr/>
          </p:nvSpPr>
          <p:spPr>
            <a:xfrm>
              <a:off x="2158889" y="272058"/>
              <a:ext cx="2633869" cy="707886"/>
            </a:xfrm>
            <a:prstGeom prst="rect">
              <a:avLst/>
            </a:prstGeom>
            <a:noFill/>
          </p:spPr>
          <p:txBody>
            <a:bodyPr wrap="square" rtlCol="0">
              <a:spAutoFit/>
            </a:bodyPr>
            <a:lstStyle/>
            <a:p>
              <a:pPr algn="ctr"/>
              <a:r>
                <a:rPr lang="en-US" sz="4000" b="1">
                  <a:solidFill>
                    <a:srgbClr val="5A4F20"/>
                  </a:solidFill>
                  <a:latin typeface="Bodoni MT" panose="02070603080606020203" pitchFamily="18" charset="0"/>
                </a:rPr>
                <a:t>Sunday 650</a:t>
              </a:r>
            </a:p>
          </p:txBody>
        </p:sp>
        <p:sp>
          <p:nvSpPr>
            <p:cNvPr id="8" name="TextBox 7"/>
            <p:cNvSpPr txBox="1"/>
            <p:nvPr/>
          </p:nvSpPr>
          <p:spPr>
            <a:xfrm>
              <a:off x="2158889" y="909538"/>
              <a:ext cx="2633869" cy="338554"/>
            </a:xfrm>
            <a:prstGeom prst="rect">
              <a:avLst/>
            </a:prstGeom>
            <a:noFill/>
          </p:spPr>
          <p:txBody>
            <a:bodyPr wrap="square" rtlCol="0">
              <a:spAutoFit/>
            </a:bodyPr>
            <a:lstStyle/>
            <a:p>
              <a:pPr algn="ctr"/>
              <a:r>
                <a:rPr lang="en-US" sz="1600" b="1">
                  <a:solidFill>
                    <a:schemeClr val="accent1">
                      <a:lumMod val="50000"/>
                    </a:schemeClr>
                  </a:solidFill>
                  <a:latin typeface="Bodoni MT" panose="02070603080606020203" pitchFamily="18" charset="0"/>
                </a:rPr>
                <a:t>Weekly Prayer Moment</a:t>
              </a:r>
            </a:p>
          </p:txBody>
        </p:sp>
        <p:pic>
          <p:nvPicPr>
            <p:cNvPr id="10" name="Picture 9" descr="A picture containing food  Description automatically generated"/>
            <p:cNvPicPr>
              <a:picLocks noChangeAspect="1"/>
            </p:cNvPicPr>
            <p:nvPr/>
          </p:nvPicPr>
          <p:blipFill>
            <a:blip r:embed="rId3"/>
            <a:srcRect/>
            <a:stretch>
              <a:fillRect/>
            </a:stretch>
          </p:blipFill>
          <p:spPr>
            <a:xfrm>
              <a:off x="788124" y="431328"/>
              <a:ext cx="1235539" cy="956420"/>
            </a:xfrm>
            <a:prstGeom prst="rect">
              <a:avLst/>
            </a:prstGeom>
          </p:spPr>
        </p:pic>
        <p:sp>
          <p:nvSpPr>
            <p:cNvPr id="11" name="TextBox 10"/>
            <p:cNvSpPr txBox="1"/>
            <p:nvPr/>
          </p:nvSpPr>
          <p:spPr>
            <a:xfrm>
              <a:off x="652897" y="1387748"/>
              <a:ext cx="1505995" cy="430887"/>
            </a:xfrm>
            <a:prstGeom prst="rect">
              <a:avLst/>
            </a:prstGeom>
            <a:noFill/>
          </p:spPr>
          <p:txBody>
            <a:bodyPr wrap="square" rtlCol="0">
              <a:spAutoFit/>
            </a:bodyPr>
            <a:lstStyle/>
            <a:p>
              <a:pPr algn="ctr"/>
              <a:r>
                <a:rPr lang="en-US" sz="1100" b="1">
                  <a:solidFill>
                    <a:schemeClr val="accent1">
                      <a:lumMod val="50000"/>
                    </a:schemeClr>
                  </a:solidFill>
                  <a:latin typeface="Bodoni MT" panose="02070603080606020203" pitchFamily="18" charset="0"/>
                </a:rPr>
                <a:t>Chesterton Academy of Buffalo </a:t>
              </a:r>
            </a:p>
          </p:txBody>
        </p:sp>
      </p:grpSp>
      <p:sp>
        <p:nvSpPr>
          <p:cNvPr id="9" name="TextBox 8"/>
          <p:cNvSpPr txBox="1"/>
          <p:nvPr/>
        </p:nvSpPr>
        <p:spPr>
          <a:xfrm>
            <a:off x="6542690" y="6463236"/>
            <a:ext cx="5145727" cy="261610"/>
          </a:xfrm>
          <a:prstGeom prst="rect">
            <a:avLst/>
          </a:prstGeom>
          <a:noFill/>
        </p:spPr>
        <p:txBody>
          <a:bodyPr wrap="square" rtlCol="0">
            <a:spAutoFit/>
          </a:bodyPr>
          <a:lstStyle/>
          <a:p>
            <a:r>
              <a:rPr lang="en-US" sz="1100">
                <a:solidFill>
                  <a:srgbClr val="FF0000"/>
                </a:solidFill>
                <a:latin typeface="High Tower Text" panose="02040502050506030303" pitchFamily="18" charset="0"/>
              </a:rPr>
              <a:t>Please keep our prayer time reflective by keeping your audio on mute and video off.</a:t>
            </a:r>
          </a:p>
        </p:txBody>
      </p:sp>
      <p:sp>
        <p:nvSpPr>
          <p:cNvPr id="16" name="Rectangle 15"/>
          <p:cNvSpPr/>
          <p:nvPr/>
        </p:nvSpPr>
        <p:spPr>
          <a:xfrm>
            <a:off x="991555" y="1876142"/>
            <a:ext cx="4137035" cy="4516601"/>
          </a:xfrm>
          <a:prstGeom prst="rect">
            <a:avLst/>
          </a:prstGeom>
          <a:gradFill flip="none" rotWithShape="1">
            <a:gsLst>
              <a:gs pos="3000">
                <a:schemeClr val="accent1">
                  <a:lumMod val="13000"/>
                  <a:lumOff val="87000"/>
                  <a:alpha val="0"/>
                </a:schemeClr>
              </a:gs>
              <a:gs pos="100000">
                <a:schemeClr val="accent1">
                  <a:lumMod val="25000"/>
                  <a:lumOff val="75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400" b="1">
                <a:solidFill>
                  <a:schemeClr val="tx1"/>
                </a:solidFill>
                <a:latin typeface="High Tower Text" panose="02040502050506030303" pitchFamily="18" charset="0"/>
              </a:rPr>
              <a:t>Come Holy Spirit!</a:t>
            </a:r>
          </a:p>
          <a:p>
            <a:pPr>
              <a:spcAft>
                <a:spcPts val="600"/>
              </a:spcAft>
            </a:pPr>
            <a:endParaRPr lang="en-US" sz="1400" b="1">
              <a:solidFill>
                <a:schemeClr val="tx1"/>
              </a:solidFill>
              <a:latin typeface="High Tower Text" panose="02040502050506030303" pitchFamily="18" charset="0"/>
            </a:endParaRPr>
          </a:p>
          <a:p>
            <a:pPr>
              <a:spcAft>
                <a:spcPts val="600"/>
              </a:spcAft>
            </a:pPr>
            <a:r>
              <a:rPr lang="en-US" sz="1400" b="1">
                <a:solidFill>
                  <a:schemeClr val="tx1"/>
                </a:solidFill>
                <a:latin typeface="High Tower Text" panose="02040502050506030303" pitchFamily="18" charset="0"/>
              </a:rPr>
              <a:t>Fill the hearts of Your faithful and enkindle in them the fire of Your love,</a:t>
            </a:r>
          </a:p>
          <a:p>
            <a:pPr>
              <a:spcAft>
                <a:spcPts val="600"/>
              </a:spcAft>
            </a:pPr>
            <a:r>
              <a:rPr lang="en-US" sz="1400" b="1">
                <a:solidFill>
                  <a:schemeClr val="tx1"/>
                </a:solidFill>
                <a:latin typeface="High Tower Text" panose="02040502050506030303" pitchFamily="18" charset="0"/>
              </a:rPr>
              <a:t>send forth Your Spirit and they shall be created,</a:t>
            </a:r>
          </a:p>
          <a:p>
            <a:pPr>
              <a:spcAft>
                <a:spcPts val="600"/>
              </a:spcAft>
            </a:pPr>
            <a:r>
              <a:rPr lang="en-US" sz="1400" b="1">
                <a:solidFill>
                  <a:schemeClr val="tx1"/>
                </a:solidFill>
                <a:latin typeface="High Tower Text" panose="02040502050506030303" pitchFamily="18" charset="0"/>
              </a:rPr>
              <a:t>and You shall renew the face of the earth. </a:t>
            </a:r>
          </a:p>
          <a:p>
            <a:pPr>
              <a:spcAft>
                <a:spcPts val="600"/>
              </a:spcAft>
            </a:pPr>
            <a:endParaRPr lang="en-US" sz="1400" b="1">
              <a:solidFill>
                <a:schemeClr val="tx1"/>
              </a:solidFill>
              <a:latin typeface="High Tower Text" panose="02040502050506030303" pitchFamily="18" charset="0"/>
            </a:endParaRPr>
          </a:p>
          <a:p>
            <a:pPr>
              <a:spcAft>
                <a:spcPts val="600"/>
              </a:spcAft>
            </a:pPr>
            <a:r>
              <a:rPr lang="en-US" sz="1400" b="1">
                <a:solidFill>
                  <a:schemeClr val="tx1"/>
                </a:solidFill>
                <a:latin typeface="High Tower Text" panose="02040502050506030303" pitchFamily="18" charset="0"/>
              </a:rPr>
              <a:t>Let us pray:</a:t>
            </a:r>
          </a:p>
          <a:p>
            <a:pPr>
              <a:spcAft>
                <a:spcPts val="600"/>
              </a:spcAft>
            </a:pPr>
            <a:endParaRPr lang="en-US" sz="1400" b="1" i="1">
              <a:solidFill>
                <a:schemeClr val="tx1"/>
              </a:solidFill>
              <a:latin typeface="High Tower Text" panose="02040502050506030303" pitchFamily="18" charset="0"/>
            </a:endParaRPr>
          </a:p>
          <a:p>
            <a:pPr>
              <a:spcAft>
                <a:spcPts val="600"/>
              </a:spcAft>
            </a:pPr>
            <a:r>
              <a:rPr lang="en-US" sz="1400" b="1" i="1">
                <a:solidFill>
                  <a:schemeClr val="tx1"/>
                </a:solidFill>
                <a:latin typeface="High Tower Text" panose="02040502050506030303" pitchFamily="18" charset="0"/>
              </a:rPr>
              <a:t>R: O God, who by the light of the Holy Spirit,</a:t>
            </a:r>
          </a:p>
          <a:p>
            <a:pPr>
              <a:spcAft>
                <a:spcPts val="600"/>
              </a:spcAft>
            </a:pPr>
            <a:r>
              <a:rPr lang="en-US" sz="1400" b="1" i="1">
                <a:solidFill>
                  <a:schemeClr val="tx1"/>
                </a:solidFill>
                <a:latin typeface="High Tower Text" panose="02040502050506030303" pitchFamily="18" charset="0"/>
              </a:rPr>
              <a:t>did instruct the hearts of the faithful,</a:t>
            </a:r>
          </a:p>
          <a:p>
            <a:pPr>
              <a:spcAft>
                <a:spcPts val="600"/>
              </a:spcAft>
            </a:pPr>
            <a:r>
              <a:rPr lang="en-US" sz="1400" b="1" i="1">
                <a:solidFill>
                  <a:schemeClr val="tx1"/>
                </a:solidFill>
                <a:latin typeface="High Tower Text" panose="02040502050506030303" pitchFamily="18" charset="0"/>
              </a:rPr>
              <a:t>grant us in the same Spirit to be truly wise and ever to rejoice in his consolation.</a:t>
            </a:r>
          </a:p>
          <a:p>
            <a:pPr>
              <a:spcAft>
                <a:spcPts val="600"/>
              </a:spcAft>
            </a:pPr>
            <a:endParaRPr lang="en-US" sz="1400" b="1" i="1">
              <a:solidFill>
                <a:schemeClr val="tx1"/>
              </a:solidFill>
              <a:latin typeface="High Tower Text" panose="02040502050506030303" pitchFamily="18" charset="0"/>
            </a:endParaRPr>
          </a:p>
          <a:p>
            <a:pPr>
              <a:spcAft>
                <a:spcPts val="600"/>
              </a:spcAft>
            </a:pPr>
            <a:r>
              <a:rPr lang="en-US" sz="1400" b="1" i="1">
                <a:solidFill>
                  <a:schemeClr val="tx1"/>
                </a:solidFill>
                <a:latin typeface="High Tower Text" panose="02040502050506030303" pitchFamily="18" charset="0"/>
              </a:rPr>
              <a:t>Through Christ our Lord.  Amen</a:t>
            </a:r>
          </a:p>
          <a:p>
            <a:pPr algn="ctr"/>
            <a:endParaRPr lang="en-US"/>
          </a:p>
        </p:txBody>
      </p:sp>
      <p:pic>
        <p:nvPicPr>
          <p:cNvPr id="2" name="Picture 2">
            <a:extLst>
              <a:ext uri="{FF2B5EF4-FFF2-40B4-BE49-F238E27FC236}">
                <a16:creationId xmlns:a16="http://schemas.microsoft.com/office/drawing/2014/main" id="{C5605376-BB3C-C143-B913-A2A489971C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177" y="1099008"/>
            <a:ext cx="5020917" cy="493735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44786" y="122974"/>
            <a:ext cx="4139861" cy="1546576"/>
            <a:chOff x="652897" y="272058"/>
            <a:chExt cx="4139861" cy="1546577"/>
          </a:xfrm>
        </p:grpSpPr>
        <p:sp>
          <p:nvSpPr>
            <p:cNvPr id="7" name="TextBox 6"/>
            <p:cNvSpPr txBox="1"/>
            <p:nvPr/>
          </p:nvSpPr>
          <p:spPr>
            <a:xfrm>
              <a:off x="2158889" y="272058"/>
              <a:ext cx="2633869" cy="707886"/>
            </a:xfrm>
            <a:prstGeom prst="rect">
              <a:avLst/>
            </a:prstGeom>
            <a:noFill/>
          </p:spPr>
          <p:txBody>
            <a:bodyPr wrap="square" rtlCol="0">
              <a:spAutoFit/>
            </a:bodyPr>
            <a:lstStyle/>
            <a:p>
              <a:pPr algn="ctr"/>
              <a:r>
                <a:rPr lang="en-US" sz="4000" b="1">
                  <a:solidFill>
                    <a:srgbClr val="5A4F20"/>
                  </a:solidFill>
                  <a:latin typeface="Bodoni MT" panose="02070603080606020203" pitchFamily="18" charset="0"/>
                </a:rPr>
                <a:t>Sunday 650</a:t>
              </a:r>
            </a:p>
          </p:txBody>
        </p:sp>
        <p:sp>
          <p:nvSpPr>
            <p:cNvPr id="8" name="TextBox 7"/>
            <p:cNvSpPr txBox="1"/>
            <p:nvPr/>
          </p:nvSpPr>
          <p:spPr>
            <a:xfrm>
              <a:off x="2158889" y="909538"/>
              <a:ext cx="2633869" cy="338554"/>
            </a:xfrm>
            <a:prstGeom prst="rect">
              <a:avLst/>
            </a:prstGeom>
            <a:noFill/>
          </p:spPr>
          <p:txBody>
            <a:bodyPr wrap="square" rtlCol="0">
              <a:spAutoFit/>
            </a:bodyPr>
            <a:lstStyle/>
            <a:p>
              <a:pPr algn="ctr"/>
              <a:r>
                <a:rPr lang="en-US" sz="1600" b="1">
                  <a:solidFill>
                    <a:schemeClr val="accent1">
                      <a:lumMod val="50000"/>
                    </a:schemeClr>
                  </a:solidFill>
                  <a:latin typeface="Bodoni MT" panose="02070603080606020203" pitchFamily="18" charset="0"/>
                </a:rPr>
                <a:t>Weekly Prayer Moment</a:t>
              </a:r>
            </a:p>
          </p:txBody>
        </p:sp>
        <p:pic>
          <p:nvPicPr>
            <p:cNvPr id="10" name="Picture 9" descr="A picture containing food  Description automatically generated"/>
            <p:cNvPicPr>
              <a:picLocks noChangeAspect="1"/>
            </p:cNvPicPr>
            <p:nvPr/>
          </p:nvPicPr>
          <p:blipFill>
            <a:blip r:embed="rId3"/>
            <a:srcRect/>
            <a:stretch>
              <a:fillRect/>
            </a:stretch>
          </p:blipFill>
          <p:spPr>
            <a:xfrm>
              <a:off x="788124" y="431328"/>
              <a:ext cx="1235539" cy="956420"/>
            </a:xfrm>
            <a:prstGeom prst="rect">
              <a:avLst/>
            </a:prstGeom>
          </p:spPr>
        </p:pic>
        <p:sp>
          <p:nvSpPr>
            <p:cNvPr id="11" name="TextBox 10"/>
            <p:cNvSpPr txBox="1"/>
            <p:nvPr/>
          </p:nvSpPr>
          <p:spPr>
            <a:xfrm>
              <a:off x="652897" y="1387748"/>
              <a:ext cx="1505995" cy="430887"/>
            </a:xfrm>
            <a:prstGeom prst="rect">
              <a:avLst/>
            </a:prstGeom>
            <a:noFill/>
          </p:spPr>
          <p:txBody>
            <a:bodyPr wrap="square" rtlCol="0">
              <a:spAutoFit/>
            </a:bodyPr>
            <a:lstStyle/>
            <a:p>
              <a:pPr algn="ctr"/>
              <a:r>
                <a:rPr lang="en-US" sz="1100" b="1">
                  <a:solidFill>
                    <a:schemeClr val="accent1">
                      <a:lumMod val="50000"/>
                    </a:schemeClr>
                  </a:solidFill>
                  <a:latin typeface="Bodoni MT" panose="02070603080606020203" pitchFamily="18" charset="0"/>
                </a:rPr>
                <a:t>Chesterton Academy of Buffalo </a:t>
              </a:r>
            </a:p>
          </p:txBody>
        </p:sp>
      </p:grpSp>
      <p:sp>
        <p:nvSpPr>
          <p:cNvPr id="16" name="Rectangle 15"/>
          <p:cNvSpPr/>
          <p:nvPr/>
        </p:nvSpPr>
        <p:spPr>
          <a:xfrm>
            <a:off x="1019305" y="1886544"/>
            <a:ext cx="4137035" cy="4699614"/>
          </a:xfrm>
          <a:prstGeom prst="rect">
            <a:avLst/>
          </a:prstGeom>
          <a:gradFill flip="none" rotWithShape="1">
            <a:gsLst>
              <a:gs pos="3000">
                <a:schemeClr val="accent1">
                  <a:lumMod val="13000"/>
                  <a:lumOff val="87000"/>
                  <a:alpha val="0"/>
                </a:schemeClr>
              </a:gs>
              <a:gs pos="100000">
                <a:schemeClr val="accent1">
                  <a:lumMod val="25000"/>
                  <a:lumOff val="75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lang="en-US" sz="1400" b="1" u="sng" dirty="0">
                <a:solidFill>
                  <a:schemeClr val="tx1"/>
                </a:solidFill>
                <a:latin typeface="High Tower Text" panose="02040502050506030303" pitchFamily="18" charset="0"/>
              </a:rPr>
              <a:t>Today’s Good News Reminder</a:t>
            </a:r>
          </a:p>
          <a:p>
            <a:pPr>
              <a:spcAft>
                <a:spcPts val="600"/>
              </a:spcAft>
            </a:pPr>
            <a:endParaRPr lang="en-US" sz="1400" b="1" i="1" dirty="0">
              <a:solidFill>
                <a:schemeClr val="tx1"/>
              </a:solidFill>
              <a:latin typeface="High Tower Text" panose="02040502050506030303" pitchFamily="18" charset="0"/>
            </a:endParaRPr>
          </a:p>
          <a:p>
            <a:pPr>
              <a:spcAft>
                <a:spcPts val="600"/>
              </a:spcAft>
            </a:pPr>
            <a:r>
              <a:rPr lang="en-US" sz="1400" b="1" i="1" dirty="0">
                <a:solidFill>
                  <a:schemeClr val="tx1"/>
                </a:solidFill>
                <a:latin typeface="High Tower Text" panose="02040502050506030303" pitchFamily="18" charset="0"/>
              </a:rPr>
              <a:t>Mark 4: </a:t>
            </a:r>
          </a:p>
          <a:p>
            <a:pPr>
              <a:spcAft>
                <a:spcPts val="600"/>
              </a:spcAft>
            </a:pPr>
            <a:r>
              <a:rPr lang="en-US" sz="1200" b="1" dirty="0">
                <a:solidFill>
                  <a:schemeClr val="tx1"/>
                </a:solidFill>
                <a:latin typeface="High Tower Text" panose="02040502050506030303" pitchFamily="18" charset="0"/>
              </a:rPr>
              <a:t>Jesus said to the crowds: </a:t>
            </a:r>
          </a:p>
          <a:p>
            <a:pPr>
              <a:spcAft>
                <a:spcPts val="600"/>
              </a:spcAft>
            </a:pPr>
            <a:r>
              <a:rPr lang="en-US" sz="1200" b="1" dirty="0">
                <a:solidFill>
                  <a:schemeClr val="tx1"/>
                </a:solidFill>
                <a:latin typeface="High Tower Text" panose="02040502050506030303" pitchFamily="18" charset="0"/>
              </a:rPr>
              <a:t>“To what shall we compare the kingdom of God, or what parable can we use for it? </a:t>
            </a:r>
          </a:p>
          <a:p>
            <a:pPr>
              <a:spcAft>
                <a:spcPts val="600"/>
              </a:spcAft>
            </a:pPr>
            <a:r>
              <a:rPr lang="en-US" sz="1200" b="1">
                <a:solidFill>
                  <a:schemeClr val="tx1"/>
                </a:solidFill>
                <a:latin typeface="High Tower Text" panose="02040502050506030303" pitchFamily="18" charset="0"/>
              </a:rPr>
              <a:t>It </a:t>
            </a:r>
            <a:r>
              <a:rPr lang="en-US" sz="1200" b="1" dirty="0">
                <a:solidFill>
                  <a:schemeClr val="tx1"/>
                </a:solidFill>
                <a:latin typeface="High Tower Text" panose="02040502050506030303" pitchFamily="18" charset="0"/>
              </a:rPr>
              <a:t>is like a mustard seed that, when it is sown in the ground, is the smallest of all the seeds on the earth</a:t>
            </a:r>
            <a:r>
              <a:rPr lang="en-US" sz="1200" b="1">
                <a:solidFill>
                  <a:schemeClr val="tx1"/>
                </a:solidFill>
                <a:latin typeface="High Tower Text" panose="02040502050506030303" pitchFamily="18" charset="0"/>
              </a:rPr>
              <a:t>. </a:t>
            </a:r>
          </a:p>
          <a:p>
            <a:pPr>
              <a:spcAft>
                <a:spcPts val="600"/>
              </a:spcAft>
            </a:pPr>
            <a:r>
              <a:rPr lang="en-US" sz="1200" b="1" dirty="0">
                <a:solidFill>
                  <a:schemeClr val="tx1"/>
                </a:solidFill>
                <a:latin typeface="High Tower Text" panose="02040502050506030303" pitchFamily="18" charset="0"/>
              </a:rPr>
              <a:t>But once it is sown, it springs up and becomes the largest of plants and puts forth large branches, so that the birds of the sky can dwell in its shade.”</a:t>
            </a:r>
          </a:p>
        </p:txBody>
      </p:sp>
      <p:pic>
        <p:nvPicPr>
          <p:cNvPr id="4" name="Picture 3" descr="A sunset over a body of water&#10;&#10;Description automatically generated">
            <a:extLst>
              <a:ext uri="{FF2B5EF4-FFF2-40B4-BE49-F238E27FC236}">
                <a16:creationId xmlns:a16="http://schemas.microsoft.com/office/drawing/2014/main" id="{2CCE3D54-B1AA-4B84-A0F8-293D36483E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3913" y="1304525"/>
            <a:ext cx="5665266" cy="4248950"/>
          </a:xfrm>
          <a:prstGeom prst="rect">
            <a:avLst/>
          </a:prstGeom>
        </p:spPr>
      </p:pic>
      <p:sp>
        <p:nvSpPr>
          <p:cNvPr id="14" name="TextBox 13">
            <a:extLst>
              <a:ext uri="{FF2B5EF4-FFF2-40B4-BE49-F238E27FC236}">
                <a16:creationId xmlns:a16="http://schemas.microsoft.com/office/drawing/2014/main" id="{395F3998-418B-4B47-81E3-4E5F5410F9D1}"/>
              </a:ext>
            </a:extLst>
          </p:cNvPr>
          <p:cNvSpPr txBox="1"/>
          <p:nvPr/>
        </p:nvSpPr>
        <p:spPr>
          <a:xfrm>
            <a:off x="6542690" y="6455353"/>
            <a:ext cx="5145727" cy="261610"/>
          </a:xfrm>
          <a:prstGeom prst="rect">
            <a:avLst/>
          </a:prstGeom>
          <a:noFill/>
        </p:spPr>
        <p:txBody>
          <a:bodyPr wrap="square" rtlCol="0">
            <a:spAutoFit/>
          </a:bodyPr>
          <a:lstStyle/>
          <a:p>
            <a:r>
              <a:rPr lang="en-US" sz="1100">
                <a:solidFill>
                  <a:srgbClr val="FF0000"/>
                </a:solidFill>
                <a:latin typeface="High Tower Text" panose="02040502050506030303" pitchFamily="18" charset="0"/>
              </a:rPr>
              <a:t>Please keep our prayer time reflective by keeping your audio on mute and video off.</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44786" y="122974"/>
            <a:ext cx="4139861" cy="1546576"/>
            <a:chOff x="652897" y="272058"/>
            <a:chExt cx="4139861" cy="1546577"/>
          </a:xfrm>
        </p:grpSpPr>
        <p:sp>
          <p:nvSpPr>
            <p:cNvPr id="7" name="TextBox 6"/>
            <p:cNvSpPr txBox="1"/>
            <p:nvPr/>
          </p:nvSpPr>
          <p:spPr>
            <a:xfrm>
              <a:off x="2158889" y="272058"/>
              <a:ext cx="2633869" cy="707886"/>
            </a:xfrm>
            <a:prstGeom prst="rect">
              <a:avLst/>
            </a:prstGeom>
            <a:noFill/>
          </p:spPr>
          <p:txBody>
            <a:bodyPr wrap="square" rtlCol="0">
              <a:spAutoFit/>
            </a:bodyPr>
            <a:lstStyle/>
            <a:p>
              <a:pPr algn="ctr"/>
              <a:r>
                <a:rPr lang="en-US" sz="4000" b="1">
                  <a:solidFill>
                    <a:srgbClr val="5A4F20"/>
                  </a:solidFill>
                  <a:latin typeface="Bodoni MT" panose="02070603080606020203" pitchFamily="18" charset="0"/>
                </a:rPr>
                <a:t>Sunday 650</a:t>
              </a:r>
            </a:p>
          </p:txBody>
        </p:sp>
        <p:sp>
          <p:nvSpPr>
            <p:cNvPr id="8" name="TextBox 7"/>
            <p:cNvSpPr txBox="1"/>
            <p:nvPr/>
          </p:nvSpPr>
          <p:spPr>
            <a:xfrm>
              <a:off x="2158889" y="909538"/>
              <a:ext cx="2633869" cy="338554"/>
            </a:xfrm>
            <a:prstGeom prst="rect">
              <a:avLst/>
            </a:prstGeom>
            <a:noFill/>
          </p:spPr>
          <p:txBody>
            <a:bodyPr wrap="square" rtlCol="0">
              <a:spAutoFit/>
            </a:bodyPr>
            <a:lstStyle/>
            <a:p>
              <a:pPr algn="ctr"/>
              <a:r>
                <a:rPr lang="en-US" sz="1600" b="1">
                  <a:solidFill>
                    <a:schemeClr val="accent1">
                      <a:lumMod val="50000"/>
                    </a:schemeClr>
                  </a:solidFill>
                  <a:latin typeface="Bodoni MT" panose="02070603080606020203" pitchFamily="18" charset="0"/>
                </a:rPr>
                <a:t>Weekly Prayer Moment</a:t>
              </a:r>
            </a:p>
          </p:txBody>
        </p:sp>
        <p:pic>
          <p:nvPicPr>
            <p:cNvPr id="10" name="Picture 9" descr="A picture containing food  Description automatically generated"/>
            <p:cNvPicPr>
              <a:picLocks noChangeAspect="1"/>
            </p:cNvPicPr>
            <p:nvPr/>
          </p:nvPicPr>
          <p:blipFill>
            <a:blip r:embed="rId3"/>
            <a:srcRect/>
            <a:stretch>
              <a:fillRect/>
            </a:stretch>
          </p:blipFill>
          <p:spPr>
            <a:xfrm>
              <a:off x="788124" y="431328"/>
              <a:ext cx="1235539" cy="956420"/>
            </a:xfrm>
            <a:prstGeom prst="rect">
              <a:avLst/>
            </a:prstGeom>
          </p:spPr>
        </p:pic>
        <p:sp>
          <p:nvSpPr>
            <p:cNvPr id="11" name="TextBox 10"/>
            <p:cNvSpPr txBox="1"/>
            <p:nvPr/>
          </p:nvSpPr>
          <p:spPr>
            <a:xfrm>
              <a:off x="652897" y="1387748"/>
              <a:ext cx="1505995" cy="430887"/>
            </a:xfrm>
            <a:prstGeom prst="rect">
              <a:avLst/>
            </a:prstGeom>
            <a:noFill/>
          </p:spPr>
          <p:txBody>
            <a:bodyPr wrap="square" rtlCol="0">
              <a:spAutoFit/>
            </a:bodyPr>
            <a:lstStyle/>
            <a:p>
              <a:pPr algn="ctr"/>
              <a:r>
                <a:rPr lang="en-US" sz="1100" b="1">
                  <a:solidFill>
                    <a:schemeClr val="accent1">
                      <a:lumMod val="50000"/>
                    </a:schemeClr>
                  </a:solidFill>
                  <a:latin typeface="Bodoni MT" panose="02070603080606020203" pitchFamily="18" charset="0"/>
                </a:rPr>
                <a:t>Chesterton Academy of Buffalo </a:t>
              </a:r>
            </a:p>
          </p:txBody>
        </p:sp>
      </p:grpSp>
      <p:sp>
        <p:nvSpPr>
          <p:cNvPr id="16" name="Rectangle 15"/>
          <p:cNvSpPr/>
          <p:nvPr/>
        </p:nvSpPr>
        <p:spPr>
          <a:xfrm>
            <a:off x="1097782" y="1876143"/>
            <a:ext cx="4137035" cy="4516601"/>
          </a:xfrm>
          <a:prstGeom prst="rect">
            <a:avLst/>
          </a:prstGeom>
          <a:gradFill flip="none" rotWithShape="1">
            <a:gsLst>
              <a:gs pos="3000">
                <a:schemeClr val="accent1">
                  <a:lumMod val="13000"/>
                  <a:lumOff val="87000"/>
                  <a:alpha val="0"/>
                </a:schemeClr>
              </a:gs>
              <a:gs pos="100000">
                <a:schemeClr val="accent1">
                  <a:lumMod val="25000"/>
                  <a:lumOff val="75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endParaRPr lang="en-US" sz="1400">
              <a:solidFill>
                <a:schemeClr val="tx1"/>
              </a:solidFill>
              <a:latin typeface="High Tower Text" panose="02040502050506030303" pitchFamily="18" charset="0"/>
            </a:endParaRPr>
          </a:p>
          <a:p>
            <a:pPr>
              <a:spcAft>
                <a:spcPts val="600"/>
              </a:spcAft>
            </a:pPr>
            <a:r>
              <a:rPr lang="en-US" sz="1400" b="1">
                <a:solidFill>
                  <a:schemeClr val="tx1"/>
                </a:solidFill>
                <a:latin typeface="High Tower Text" panose="02040502050506030303" pitchFamily="18" charset="0"/>
              </a:rPr>
              <a:t>Heavenly Father, we thank you for</a:t>
            </a:r>
          </a:p>
          <a:p>
            <a:pPr algn="ctr">
              <a:spcAft>
                <a:spcPts val="600"/>
              </a:spcAft>
            </a:pPr>
            <a:r>
              <a:rPr lang="en-US" sz="1600" b="1">
                <a:solidFill>
                  <a:srgbClr val="C00000"/>
                </a:solidFill>
                <a:latin typeface="High Tower Text" panose="02040502050506030303" pitchFamily="18" charset="0"/>
              </a:rPr>
              <a:t>Our Chesterton school community, our administration, our teachers, and our families</a:t>
            </a:r>
          </a:p>
          <a:p>
            <a:pPr>
              <a:spcAft>
                <a:spcPts val="600"/>
              </a:spcAft>
            </a:pPr>
            <a:endParaRPr lang="en-US" sz="1400" b="1">
              <a:solidFill>
                <a:schemeClr val="tx1"/>
              </a:solidFill>
              <a:latin typeface="High Tower Text" panose="02040502050506030303" pitchFamily="18" charset="0"/>
            </a:endParaRPr>
          </a:p>
          <a:p>
            <a:pPr>
              <a:spcAft>
                <a:spcPts val="600"/>
              </a:spcAft>
            </a:pPr>
            <a:r>
              <a:rPr lang="en-US" sz="1400" b="1" i="1">
                <a:solidFill>
                  <a:schemeClr val="tx1"/>
                </a:solidFill>
                <a:latin typeface="High Tower Text" panose="02040502050506030303" pitchFamily="18" charset="0"/>
              </a:rPr>
              <a:t>R:    Continue to shower Your love upon them.</a:t>
            </a:r>
          </a:p>
          <a:p>
            <a:pPr>
              <a:spcAft>
                <a:spcPts val="600"/>
              </a:spcAft>
            </a:pPr>
            <a:endParaRPr lang="en-US" sz="1400" b="1">
              <a:solidFill>
                <a:schemeClr val="tx1"/>
              </a:solidFill>
              <a:latin typeface="High Tower Text" panose="02040502050506030303" pitchFamily="18" charset="0"/>
            </a:endParaRPr>
          </a:p>
          <a:p>
            <a:pPr>
              <a:spcAft>
                <a:spcPts val="600"/>
              </a:spcAft>
            </a:pPr>
            <a:r>
              <a:rPr lang="en-US" sz="1400" b="1">
                <a:solidFill>
                  <a:schemeClr val="tx1"/>
                </a:solidFill>
                <a:latin typeface="High Tower Text" panose="02040502050506030303" pitchFamily="18" charset="0"/>
              </a:rPr>
              <a:t>Please watch over us this week, as we work to form students who are intellectually strong and who grow ever closer to You in faith. </a:t>
            </a:r>
          </a:p>
          <a:p>
            <a:pPr>
              <a:spcAft>
                <a:spcPts val="600"/>
              </a:spcAft>
            </a:pPr>
            <a:endParaRPr lang="en-US" sz="1400" b="1">
              <a:solidFill>
                <a:schemeClr val="tx1"/>
              </a:solidFill>
              <a:latin typeface="High Tower Text" panose="02040502050506030303" pitchFamily="18" charset="0"/>
            </a:endParaRPr>
          </a:p>
          <a:p>
            <a:pPr>
              <a:spcAft>
                <a:spcPts val="600"/>
              </a:spcAft>
            </a:pPr>
            <a:r>
              <a:rPr lang="en-US" sz="1400" b="1">
                <a:solidFill>
                  <a:schemeClr val="tx1"/>
                </a:solidFill>
                <a:latin typeface="High Tower Text" panose="02040502050506030303" pitchFamily="18" charset="0"/>
              </a:rPr>
              <a:t>For this we pray.</a:t>
            </a:r>
          </a:p>
          <a:p>
            <a:pPr>
              <a:spcAft>
                <a:spcPts val="600"/>
              </a:spcAft>
            </a:pPr>
            <a:endParaRPr lang="en-US" sz="1400" b="1">
              <a:solidFill>
                <a:schemeClr val="tx1"/>
              </a:solidFill>
              <a:latin typeface="High Tower Text" panose="02040502050506030303" pitchFamily="18" charset="0"/>
            </a:endParaRPr>
          </a:p>
          <a:p>
            <a:pPr>
              <a:spcAft>
                <a:spcPts val="600"/>
              </a:spcAft>
            </a:pPr>
            <a:r>
              <a:rPr lang="en-US" sz="1400" b="1" i="1">
                <a:solidFill>
                  <a:schemeClr val="tx1"/>
                </a:solidFill>
                <a:latin typeface="High Tower Text" panose="02040502050506030303" pitchFamily="18" charset="0"/>
              </a:rPr>
              <a:t>R:    Lord, hear us.</a:t>
            </a:r>
          </a:p>
          <a:p>
            <a:pPr algn="ctr"/>
            <a:endParaRPr lang="en-US"/>
          </a:p>
        </p:txBody>
      </p:sp>
      <p:pic>
        <p:nvPicPr>
          <p:cNvPr id="3" name="Picture 2">
            <a:extLst>
              <a:ext uri="{FF2B5EF4-FFF2-40B4-BE49-F238E27FC236}">
                <a16:creationId xmlns:a16="http://schemas.microsoft.com/office/drawing/2014/main" id="{C903DF8F-101B-46ED-AD39-1FED7250D6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1909" y="2176955"/>
            <a:ext cx="4219247" cy="2812831"/>
          </a:xfrm>
          <a:prstGeom prst="rect">
            <a:avLst/>
          </a:prstGeom>
        </p:spPr>
      </p:pic>
      <p:sp>
        <p:nvSpPr>
          <p:cNvPr id="13" name="TextBox 12">
            <a:extLst>
              <a:ext uri="{FF2B5EF4-FFF2-40B4-BE49-F238E27FC236}">
                <a16:creationId xmlns:a16="http://schemas.microsoft.com/office/drawing/2014/main" id="{9A5F96CA-437F-4651-AF7A-4315CEBF82E2}"/>
              </a:ext>
            </a:extLst>
          </p:cNvPr>
          <p:cNvSpPr txBox="1"/>
          <p:nvPr/>
        </p:nvSpPr>
        <p:spPr>
          <a:xfrm>
            <a:off x="6542690" y="6455353"/>
            <a:ext cx="5145727" cy="261610"/>
          </a:xfrm>
          <a:prstGeom prst="rect">
            <a:avLst/>
          </a:prstGeom>
          <a:noFill/>
        </p:spPr>
        <p:txBody>
          <a:bodyPr wrap="square" rtlCol="0">
            <a:spAutoFit/>
          </a:bodyPr>
          <a:lstStyle/>
          <a:p>
            <a:r>
              <a:rPr lang="en-US" sz="1100">
                <a:solidFill>
                  <a:srgbClr val="FF0000"/>
                </a:solidFill>
                <a:latin typeface="High Tower Text" panose="02040502050506030303" pitchFamily="18" charset="0"/>
              </a:rPr>
              <a:t>Please keep our prayer time reflective by keeping your audio on mute and video off.</a:t>
            </a:r>
          </a:p>
        </p:txBody>
      </p:sp>
      <p:pic>
        <p:nvPicPr>
          <p:cNvPr id="4" name="Picture 3" descr="A picture containing indoor, floor, several&#10;&#10;Description automatically generated">
            <a:extLst>
              <a:ext uri="{FF2B5EF4-FFF2-40B4-BE49-F238E27FC236}">
                <a16:creationId xmlns:a16="http://schemas.microsoft.com/office/drawing/2014/main" id="{1CC5C966-3567-4D37-B7FF-BA33837AA9C8}"/>
              </a:ext>
            </a:extLst>
          </p:cNvPr>
          <p:cNvPicPr>
            <a:picLocks noChangeAspect="1"/>
          </p:cNvPicPr>
          <p:nvPr/>
        </p:nvPicPr>
        <p:blipFill rotWithShape="1">
          <a:blip r:embed="rId5">
            <a:extLst>
              <a:ext uri="{28A0092B-C50C-407E-A947-70E740481C1C}">
                <a14:useLocalDpi xmlns:a14="http://schemas.microsoft.com/office/drawing/2010/main" val="0"/>
              </a:ext>
            </a:extLst>
          </a:blip>
          <a:srcRect l="18641"/>
          <a:stretch/>
        </p:blipFill>
        <p:spPr>
          <a:xfrm>
            <a:off x="5751227" y="2113247"/>
            <a:ext cx="6105993" cy="308816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44786" y="122974"/>
            <a:ext cx="4139861" cy="1546576"/>
            <a:chOff x="652897" y="272058"/>
            <a:chExt cx="4139861" cy="1546577"/>
          </a:xfrm>
        </p:grpSpPr>
        <p:sp>
          <p:nvSpPr>
            <p:cNvPr id="7" name="TextBox 6"/>
            <p:cNvSpPr txBox="1"/>
            <p:nvPr/>
          </p:nvSpPr>
          <p:spPr>
            <a:xfrm>
              <a:off x="2158889" y="272058"/>
              <a:ext cx="2633869" cy="707886"/>
            </a:xfrm>
            <a:prstGeom prst="rect">
              <a:avLst/>
            </a:prstGeom>
            <a:noFill/>
          </p:spPr>
          <p:txBody>
            <a:bodyPr wrap="square" rtlCol="0">
              <a:spAutoFit/>
            </a:bodyPr>
            <a:lstStyle/>
            <a:p>
              <a:pPr algn="ctr"/>
              <a:r>
                <a:rPr lang="en-US" sz="4000" b="1">
                  <a:solidFill>
                    <a:srgbClr val="5A4F20"/>
                  </a:solidFill>
                  <a:latin typeface="Bodoni MT" panose="02070603080606020203" pitchFamily="18" charset="0"/>
                </a:rPr>
                <a:t>Sunday 650</a:t>
              </a:r>
            </a:p>
          </p:txBody>
        </p:sp>
        <p:sp>
          <p:nvSpPr>
            <p:cNvPr id="8" name="TextBox 7"/>
            <p:cNvSpPr txBox="1"/>
            <p:nvPr/>
          </p:nvSpPr>
          <p:spPr>
            <a:xfrm>
              <a:off x="2158889" y="909538"/>
              <a:ext cx="2633869" cy="338554"/>
            </a:xfrm>
            <a:prstGeom prst="rect">
              <a:avLst/>
            </a:prstGeom>
            <a:noFill/>
          </p:spPr>
          <p:txBody>
            <a:bodyPr wrap="square" rtlCol="0">
              <a:spAutoFit/>
            </a:bodyPr>
            <a:lstStyle/>
            <a:p>
              <a:pPr algn="ctr"/>
              <a:r>
                <a:rPr lang="en-US" sz="1600" b="1">
                  <a:solidFill>
                    <a:schemeClr val="accent1">
                      <a:lumMod val="50000"/>
                    </a:schemeClr>
                  </a:solidFill>
                  <a:latin typeface="Bodoni MT" panose="02070603080606020203" pitchFamily="18" charset="0"/>
                </a:rPr>
                <a:t>Weekly Prayer Moment</a:t>
              </a:r>
            </a:p>
          </p:txBody>
        </p:sp>
        <p:pic>
          <p:nvPicPr>
            <p:cNvPr id="10" name="Picture 9" descr="A picture containing food  Description automatically generated"/>
            <p:cNvPicPr>
              <a:picLocks noChangeAspect="1"/>
            </p:cNvPicPr>
            <p:nvPr/>
          </p:nvPicPr>
          <p:blipFill>
            <a:blip r:embed="rId3"/>
            <a:srcRect/>
            <a:stretch>
              <a:fillRect/>
            </a:stretch>
          </p:blipFill>
          <p:spPr>
            <a:xfrm>
              <a:off x="788124" y="431328"/>
              <a:ext cx="1235539" cy="956420"/>
            </a:xfrm>
            <a:prstGeom prst="rect">
              <a:avLst/>
            </a:prstGeom>
          </p:spPr>
        </p:pic>
        <p:sp>
          <p:nvSpPr>
            <p:cNvPr id="11" name="TextBox 10"/>
            <p:cNvSpPr txBox="1"/>
            <p:nvPr/>
          </p:nvSpPr>
          <p:spPr>
            <a:xfrm>
              <a:off x="652897" y="1387748"/>
              <a:ext cx="1505995" cy="430887"/>
            </a:xfrm>
            <a:prstGeom prst="rect">
              <a:avLst/>
            </a:prstGeom>
            <a:noFill/>
          </p:spPr>
          <p:txBody>
            <a:bodyPr wrap="square" rtlCol="0">
              <a:spAutoFit/>
            </a:bodyPr>
            <a:lstStyle/>
            <a:p>
              <a:pPr algn="ctr"/>
              <a:r>
                <a:rPr lang="en-US" sz="1100" b="1">
                  <a:solidFill>
                    <a:schemeClr val="accent1">
                      <a:lumMod val="50000"/>
                    </a:schemeClr>
                  </a:solidFill>
                  <a:latin typeface="Bodoni MT" panose="02070603080606020203" pitchFamily="18" charset="0"/>
                </a:rPr>
                <a:t>Chesterton Academy of Buffalo </a:t>
              </a:r>
            </a:p>
          </p:txBody>
        </p:sp>
      </p:grpSp>
      <p:sp>
        <p:nvSpPr>
          <p:cNvPr id="16" name="Rectangle 15"/>
          <p:cNvSpPr/>
          <p:nvPr/>
        </p:nvSpPr>
        <p:spPr>
          <a:xfrm>
            <a:off x="991555" y="1876142"/>
            <a:ext cx="4137035" cy="4516601"/>
          </a:xfrm>
          <a:prstGeom prst="rect">
            <a:avLst/>
          </a:prstGeom>
          <a:gradFill flip="none" rotWithShape="1">
            <a:gsLst>
              <a:gs pos="3000">
                <a:schemeClr val="accent1">
                  <a:lumMod val="13000"/>
                  <a:lumOff val="87000"/>
                  <a:alpha val="0"/>
                </a:schemeClr>
              </a:gs>
              <a:gs pos="100000">
                <a:schemeClr val="accent1">
                  <a:lumMod val="25000"/>
                  <a:lumOff val="75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endParaRPr lang="en-US" sz="1400">
              <a:solidFill>
                <a:schemeClr val="tx1"/>
              </a:solidFill>
              <a:latin typeface="High Tower Text" panose="02040502050506030303" pitchFamily="18" charset="0"/>
            </a:endParaRPr>
          </a:p>
          <a:p>
            <a:pPr>
              <a:spcAft>
                <a:spcPts val="600"/>
              </a:spcAft>
            </a:pPr>
            <a:r>
              <a:rPr lang="en-US" sz="1400" b="1">
                <a:solidFill>
                  <a:schemeClr val="tx1"/>
                </a:solidFill>
                <a:latin typeface="High Tower Text" panose="02040502050506030303" pitchFamily="18" charset="0"/>
              </a:rPr>
              <a:t>Heavenly Father, we thank you for</a:t>
            </a:r>
          </a:p>
          <a:p>
            <a:pPr algn="ctr">
              <a:spcAft>
                <a:spcPts val="600"/>
              </a:spcAft>
            </a:pPr>
            <a:r>
              <a:rPr lang="en-US" sz="1600" b="1">
                <a:solidFill>
                  <a:srgbClr val="C00000"/>
                </a:solidFill>
                <a:latin typeface="High Tower Text" panose="02040502050506030303" pitchFamily="18" charset="0"/>
              </a:rPr>
              <a:t>Our school’s home at Sacred Heart of Jesus parish, and for the parish’s family  </a:t>
            </a:r>
          </a:p>
          <a:p>
            <a:pPr>
              <a:spcAft>
                <a:spcPts val="600"/>
              </a:spcAft>
            </a:pPr>
            <a:endParaRPr lang="en-US" sz="1400" b="1">
              <a:solidFill>
                <a:schemeClr val="tx1"/>
              </a:solidFill>
              <a:latin typeface="High Tower Text" panose="02040502050506030303" pitchFamily="18" charset="0"/>
            </a:endParaRPr>
          </a:p>
          <a:p>
            <a:pPr>
              <a:spcAft>
                <a:spcPts val="600"/>
              </a:spcAft>
            </a:pPr>
            <a:r>
              <a:rPr lang="en-US" sz="1400" b="1" i="1">
                <a:solidFill>
                  <a:schemeClr val="tx1"/>
                </a:solidFill>
                <a:latin typeface="High Tower Text" panose="02040502050506030303" pitchFamily="18" charset="0"/>
              </a:rPr>
              <a:t>R:    Continue to shower Your love upon them.</a:t>
            </a:r>
            <a:endParaRPr lang="en-US" sz="1400" b="1">
              <a:solidFill>
                <a:schemeClr val="tx1"/>
              </a:solidFill>
              <a:latin typeface="High Tower Text" panose="02040502050506030303" pitchFamily="18" charset="0"/>
            </a:endParaRPr>
          </a:p>
          <a:p>
            <a:pPr>
              <a:spcAft>
                <a:spcPts val="600"/>
              </a:spcAft>
            </a:pPr>
            <a:endParaRPr lang="en-US" sz="1400" b="1">
              <a:solidFill>
                <a:schemeClr val="tx1"/>
              </a:solidFill>
              <a:latin typeface="High Tower Text" panose="02040502050506030303" pitchFamily="18" charset="0"/>
            </a:endParaRPr>
          </a:p>
          <a:p>
            <a:pPr>
              <a:spcAft>
                <a:spcPts val="600"/>
              </a:spcAft>
            </a:pPr>
            <a:r>
              <a:rPr lang="en-US" sz="1400" b="1">
                <a:solidFill>
                  <a:schemeClr val="tx1"/>
                </a:solidFill>
                <a:latin typeface="High Tower Text" panose="02040502050506030303" pitchFamily="18" charset="0"/>
              </a:rPr>
              <a:t>Please bless all they endeavor to undertake in Your Holy Name. </a:t>
            </a:r>
          </a:p>
          <a:p>
            <a:pPr>
              <a:spcAft>
                <a:spcPts val="600"/>
              </a:spcAft>
            </a:pPr>
            <a:endParaRPr lang="en-US" sz="1400" b="1">
              <a:solidFill>
                <a:schemeClr val="tx1"/>
              </a:solidFill>
              <a:latin typeface="High Tower Text" panose="02040502050506030303" pitchFamily="18" charset="0"/>
            </a:endParaRPr>
          </a:p>
          <a:p>
            <a:pPr>
              <a:spcAft>
                <a:spcPts val="600"/>
              </a:spcAft>
            </a:pPr>
            <a:r>
              <a:rPr lang="en-US" sz="1400" b="1">
                <a:solidFill>
                  <a:schemeClr val="tx1"/>
                </a:solidFill>
                <a:latin typeface="High Tower Text" panose="02040502050506030303" pitchFamily="18" charset="0"/>
              </a:rPr>
              <a:t>For this we pray.</a:t>
            </a:r>
          </a:p>
          <a:p>
            <a:pPr>
              <a:spcAft>
                <a:spcPts val="600"/>
              </a:spcAft>
            </a:pPr>
            <a:endParaRPr lang="en-US" sz="1400" b="1">
              <a:solidFill>
                <a:schemeClr val="tx1"/>
              </a:solidFill>
              <a:latin typeface="High Tower Text" panose="02040502050506030303" pitchFamily="18" charset="0"/>
            </a:endParaRPr>
          </a:p>
          <a:p>
            <a:pPr>
              <a:spcAft>
                <a:spcPts val="600"/>
              </a:spcAft>
            </a:pPr>
            <a:r>
              <a:rPr lang="en-US" sz="1400" b="1" i="1">
                <a:solidFill>
                  <a:schemeClr val="tx1"/>
                </a:solidFill>
                <a:latin typeface="High Tower Text" panose="02040502050506030303" pitchFamily="18" charset="0"/>
              </a:rPr>
              <a:t>R:    Lord, hear us.</a:t>
            </a:r>
          </a:p>
          <a:p>
            <a:pPr algn="ctr"/>
            <a:endParaRPr lang="en-US"/>
          </a:p>
        </p:txBody>
      </p:sp>
      <p:sp>
        <p:nvSpPr>
          <p:cNvPr id="13" name="TextBox 12">
            <a:extLst>
              <a:ext uri="{FF2B5EF4-FFF2-40B4-BE49-F238E27FC236}">
                <a16:creationId xmlns:a16="http://schemas.microsoft.com/office/drawing/2014/main" id="{1F52D033-3F2C-4F50-89E8-DEB09D0399B9}"/>
              </a:ext>
            </a:extLst>
          </p:cNvPr>
          <p:cNvSpPr txBox="1"/>
          <p:nvPr/>
        </p:nvSpPr>
        <p:spPr>
          <a:xfrm>
            <a:off x="6542690" y="6455353"/>
            <a:ext cx="5145727" cy="261610"/>
          </a:xfrm>
          <a:prstGeom prst="rect">
            <a:avLst/>
          </a:prstGeom>
          <a:noFill/>
        </p:spPr>
        <p:txBody>
          <a:bodyPr wrap="square" rtlCol="0">
            <a:spAutoFit/>
          </a:bodyPr>
          <a:lstStyle/>
          <a:p>
            <a:r>
              <a:rPr lang="en-US" sz="1100">
                <a:solidFill>
                  <a:srgbClr val="FF0000"/>
                </a:solidFill>
                <a:latin typeface="High Tower Text" panose="02040502050506030303" pitchFamily="18" charset="0"/>
              </a:rPr>
              <a:t>Please keep our prayer time reflective by keeping your audio on mute and video off.</a:t>
            </a:r>
          </a:p>
        </p:txBody>
      </p:sp>
      <p:pic>
        <p:nvPicPr>
          <p:cNvPr id="3" name="Picture 2" descr="A picture containing text, tree, outdoor, plant&#10;&#10;Description automatically generated">
            <a:extLst>
              <a:ext uri="{FF2B5EF4-FFF2-40B4-BE49-F238E27FC236}">
                <a16:creationId xmlns:a16="http://schemas.microsoft.com/office/drawing/2014/main" id="{65E92011-8CEA-4886-95D1-D2BB1DCE1D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387781" y="1402106"/>
            <a:ext cx="5405049" cy="405378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44786" y="122974"/>
            <a:ext cx="4139861" cy="1546576"/>
            <a:chOff x="652897" y="272058"/>
            <a:chExt cx="4139861" cy="1546577"/>
          </a:xfrm>
        </p:grpSpPr>
        <p:sp>
          <p:nvSpPr>
            <p:cNvPr id="7" name="TextBox 6"/>
            <p:cNvSpPr txBox="1"/>
            <p:nvPr/>
          </p:nvSpPr>
          <p:spPr>
            <a:xfrm>
              <a:off x="2158889" y="272058"/>
              <a:ext cx="2633869" cy="707886"/>
            </a:xfrm>
            <a:prstGeom prst="rect">
              <a:avLst/>
            </a:prstGeom>
            <a:noFill/>
          </p:spPr>
          <p:txBody>
            <a:bodyPr wrap="square" rtlCol="0">
              <a:spAutoFit/>
            </a:bodyPr>
            <a:lstStyle/>
            <a:p>
              <a:pPr algn="ctr"/>
              <a:r>
                <a:rPr lang="en-US" sz="4000" b="1">
                  <a:solidFill>
                    <a:srgbClr val="5A4F20"/>
                  </a:solidFill>
                  <a:latin typeface="Bodoni MT" panose="02070603080606020203" pitchFamily="18" charset="0"/>
                </a:rPr>
                <a:t>Sunday 650</a:t>
              </a:r>
            </a:p>
          </p:txBody>
        </p:sp>
        <p:sp>
          <p:nvSpPr>
            <p:cNvPr id="8" name="TextBox 7"/>
            <p:cNvSpPr txBox="1"/>
            <p:nvPr/>
          </p:nvSpPr>
          <p:spPr>
            <a:xfrm>
              <a:off x="2158889" y="909538"/>
              <a:ext cx="2633869" cy="338554"/>
            </a:xfrm>
            <a:prstGeom prst="rect">
              <a:avLst/>
            </a:prstGeom>
            <a:noFill/>
          </p:spPr>
          <p:txBody>
            <a:bodyPr wrap="square" rtlCol="0">
              <a:spAutoFit/>
            </a:bodyPr>
            <a:lstStyle/>
            <a:p>
              <a:pPr algn="ctr"/>
              <a:r>
                <a:rPr lang="en-US" sz="1600" b="1">
                  <a:solidFill>
                    <a:schemeClr val="accent1">
                      <a:lumMod val="50000"/>
                    </a:schemeClr>
                  </a:solidFill>
                  <a:latin typeface="Bodoni MT" panose="02070603080606020203" pitchFamily="18" charset="0"/>
                </a:rPr>
                <a:t>Weekly Prayer Moment</a:t>
              </a:r>
            </a:p>
          </p:txBody>
        </p:sp>
        <p:pic>
          <p:nvPicPr>
            <p:cNvPr id="10" name="Picture 9" descr="A picture containing food  Description automatically generated"/>
            <p:cNvPicPr>
              <a:picLocks noChangeAspect="1"/>
            </p:cNvPicPr>
            <p:nvPr/>
          </p:nvPicPr>
          <p:blipFill>
            <a:blip r:embed="rId2"/>
            <a:srcRect/>
            <a:stretch>
              <a:fillRect/>
            </a:stretch>
          </p:blipFill>
          <p:spPr>
            <a:xfrm>
              <a:off x="788124" y="431328"/>
              <a:ext cx="1235539" cy="956420"/>
            </a:xfrm>
            <a:prstGeom prst="rect">
              <a:avLst/>
            </a:prstGeom>
          </p:spPr>
        </p:pic>
        <p:sp>
          <p:nvSpPr>
            <p:cNvPr id="11" name="TextBox 10"/>
            <p:cNvSpPr txBox="1"/>
            <p:nvPr/>
          </p:nvSpPr>
          <p:spPr>
            <a:xfrm>
              <a:off x="652897" y="1387748"/>
              <a:ext cx="1505995" cy="430887"/>
            </a:xfrm>
            <a:prstGeom prst="rect">
              <a:avLst/>
            </a:prstGeom>
            <a:noFill/>
          </p:spPr>
          <p:txBody>
            <a:bodyPr wrap="square" rtlCol="0">
              <a:spAutoFit/>
            </a:bodyPr>
            <a:lstStyle/>
            <a:p>
              <a:pPr algn="ctr"/>
              <a:r>
                <a:rPr lang="en-US" sz="1100" b="1">
                  <a:solidFill>
                    <a:schemeClr val="accent1">
                      <a:lumMod val="50000"/>
                    </a:schemeClr>
                  </a:solidFill>
                  <a:latin typeface="Bodoni MT" panose="02070603080606020203" pitchFamily="18" charset="0"/>
                </a:rPr>
                <a:t>Chesterton Academy of Buffalo </a:t>
              </a:r>
            </a:p>
          </p:txBody>
        </p:sp>
      </p:grpSp>
      <p:sp>
        <p:nvSpPr>
          <p:cNvPr id="16" name="Rectangle 15"/>
          <p:cNvSpPr/>
          <p:nvPr/>
        </p:nvSpPr>
        <p:spPr>
          <a:xfrm>
            <a:off x="991555" y="1876142"/>
            <a:ext cx="4137035" cy="4516601"/>
          </a:xfrm>
          <a:prstGeom prst="rect">
            <a:avLst/>
          </a:prstGeom>
          <a:gradFill flip="none" rotWithShape="1">
            <a:gsLst>
              <a:gs pos="3000">
                <a:schemeClr val="accent1">
                  <a:lumMod val="13000"/>
                  <a:lumOff val="87000"/>
                  <a:alpha val="0"/>
                </a:schemeClr>
              </a:gs>
              <a:gs pos="100000">
                <a:schemeClr val="accent1">
                  <a:lumMod val="25000"/>
                  <a:lumOff val="75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endParaRPr lang="en-US" sz="1400">
              <a:solidFill>
                <a:schemeClr val="tx1"/>
              </a:solidFill>
              <a:latin typeface="High Tower Text" panose="02040502050506030303" pitchFamily="18" charset="0"/>
            </a:endParaRPr>
          </a:p>
          <a:p>
            <a:pPr>
              <a:spcAft>
                <a:spcPts val="600"/>
              </a:spcAft>
            </a:pPr>
            <a:r>
              <a:rPr lang="en-US" sz="1400" b="1">
                <a:solidFill>
                  <a:schemeClr val="tx1"/>
                </a:solidFill>
                <a:latin typeface="High Tower Text" panose="02040502050506030303" pitchFamily="18" charset="0"/>
              </a:rPr>
              <a:t>Heavenly Father, we thank you for</a:t>
            </a:r>
          </a:p>
          <a:p>
            <a:pPr algn="ctr">
              <a:spcAft>
                <a:spcPts val="600"/>
              </a:spcAft>
            </a:pPr>
            <a:r>
              <a:rPr lang="en-US" sz="1600" b="1">
                <a:solidFill>
                  <a:srgbClr val="C00000"/>
                </a:solidFill>
                <a:latin typeface="High Tower Text" panose="02040502050506030303" pitchFamily="18" charset="0"/>
              </a:rPr>
              <a:t>Our Faith Partners who raise up our school in their prayers to You, and for all who have requested our prayers</a:t>
            </a:r>
          </a:p>
          <a:p>
            <a:pPr>
              <a:spcAft>
                <a:spcPts val="600"/>
              </a:spcAft>
            </a:pPr>
            <a:endParaRPr lang="en-US" sz="1400" b="1">
              <a:solidFill>
                <a:schemeClr val="tx1"/>
              </a:solidFill>
              <a:latin typeface="High Tower Text" panose="02040502050506030303" pitchFamily="18" charset="0"/>
            </a:endParaRPr>
          </a:p>
          <a:p>
            <a:pPr>
              <a:spcAft>
                <a:spcPts val="600"/>
              </a:spcAft>
            </a:pPr>
            <a:r>
              <a:rPr lang="en-US" sz="1400" b="1" i="1">
                <a:solidFill>
                  <a:schemeClr val="tx1"/>
                </a:solidFill>
                <a:latin typeface="High Tower Text" panose="02040502050506030303" pitchFamily="18" charset="0"/>
              </a:rPr>
              <a:t>R:    Continue to shower Your love upon them.</a:t>
            </a:r>
            <a:endParaRPr lang="en-US" sz="1400" b="1">
              <a:solidFill>
                <a:schemeClr val="tx1"/>
              </a:solidFill>
              <a:latin typeface="High Tower Text" panose="02040502050506030303" pitchFamily="18" charset="0"/>
            </a:endParaRPr>
          </a:p>
          <a:p>
            <a:pPr>
              <a:spcAft>
                <a:spcPts val="600"/>
              </a:spcAft>
            </a:pPr>
            <a:endParaRPr lang="en-US" sz="1400" b="1">
              <a:solidFill>
                <a:schemeClr val="tx1"/>
              </a:solidFill>
              <a:latin typeface="High Tower Text" panose="02040502050506030303" pitchFamily="18" charset="0"/>
            </a:endParaRPr>
          </a:p>
          <a:p>
            <a:pPr>
              <a:spcAft>
                <a:spcPts val="600"/>
              </a:spcAft>
            </a:pPr>
            <a:r>
              <a:rPr lang="en-US" sz="1400" b="1">
                <a:solidFill>
                  <a:schemeClr val="tx1"/>
                </a:solidFill>
                <a:latin typeface="High Tower Text" panose="02040502050506030303" pitchFamily="18" charset="0"/>
              </a:rPr>
              <a:t>Please send your angels to comfort them, guide them, and inspire them. We offer you their intentions this evening. Grant their requests in accordance with Your holy will. </a:t>
            </a:r>
          </a:p>
          <a:p>
            <a:pPr>
              <a:spcAft>
                <a:spcPts val="600"/>
              </a:spcAft>
            </a:pPr>
            <a:endParaRPr lang="en-US" sz="1400" b="1">
              <a:solidFill>
                <a:schemeClr val="tx1"/>
              </a:solidFill>
              <a:latin typeface="High Tower Text" panose="02040502050506030303" pitchFamily="18" charset="0"/>
            </a:endParaRPr>
          </a:p>
          <a:p>
            <a:pPr>
              <a:spcAft>
                <a:spcPts val="600"/>
              </a:spcAft>
            </a:pPr>
            <a:r>
              <a:rPr lang="en-US" sz="1400" b="1">
                <a:solidFill>
                  <a:schemeClr val="tx1"/>
                </a:solidFill>
                <a:latin typeface="High Tower Text" panose="02040502050506030303" pitchFamily="18" charset="0"/>
              </a:rPr>
              <a:t>For this we pray.</a:t>
            </a:r>
          </a:p>
          <a:p>
            <a:pPr>
              <a:spcAft>
                <a:spcPts val="600"/>
              </a:spcAft>
            </a:pPr>
            <a:endParaRPr lang="en-US" sz="1400" b="1" i="1">
              <a:solidFill>
                <a:schemeClr val="tx1"/>
              </a:solidFill>
              <a:latin typeface="High Tower Text" panose="02040502050506030303" pitchFamily="18" charset="0"/>
            </a:endParaRPr>
          </a:p>
          <a:p>
            <a:pPr>
              <a:spcAft>
                <a:spcPts val="600"/>
              </a:spcAft>
            </a:pPr>
            <a:r>
              <a:rPr lang="en-US" sz="1400" b="1" i="1">
                <a:solidFill>
                  <a:schemeClr val="tx1"/>
                </a:solidFill>
                <a:latin typeface="High Tower Text" panose="02040502050506030303" pitchFamily="18" charset="0"/>
              </a:rPr>
              <a:t>R:    Lord, hear us.</a:t>
            </a:r>
          </a:p>
          <a:p>
            <a:pPr algn="ctr"/>
            <a:endParaRPr lang="en-US"/>
          </a:p>
        </p:txBody>
      </p:sp>
      <p:pic>
        <p:nvPicPr>
          <p:cNvPr id="4" name="Picture 3" descr="A picture containing diagram&#10;&#10;Description automatically generated">
            <a:extLst>
              <a:ext uri="{FF2B5EF4-FFF2-40B4-BE49-F238E27FC236}">
                <a16:creationId xmlns:a16="http://schemas.microsoft.com/office/drawing/2014/main" id="{65EC8580-6937-4215-B75B-70B6EF224BA3}"/>
              </a:ext>
            </a:extLst>
          </p:cNvPr>
          <p:cNvPicPr>
            <a:picLocks noChangeAspect="1"/>
          </p:cNvPicPr>
          <p:nvPr/>
        </p:nvPicPr>
        <p:blipFill rotWithShape="1">
          <a:blip r:embed="rId3">
            <a:extLst>
              <a:ext uri="{28A0092B-C50C-407E-A947-70E740481C1C}">
                <a14:useLocalDpi xmlns:a14="http://schemas.microsoft.com/office/drawing/2010/main" val="0"/>
              </a:ext>
            </a:extLst>
          </a:blip>
          <a:srcRect b="5329"/>
          <a:stretch/>
        </p:blipFill>
        <p:spPr>
          <a:xfrm>
            <a:off x="7802852" y="508103"/>
            <a:ext cx="1703755" cy="1379409"/>
          </a:xfrm>
          <a:prstGeom prst="rect">
            <a:avLst/>
          </a:prstGeom>
        </p:spPr>
      </p:pic>
      <p:pic>
        <p:nvPicPr>
          <p:cNvPr id="18" name="Picture 17" descr="A picture containing text, furniture, old, chest of drawers&#10;&#10;Description automatically generated">
            <a:extLst>
              <a:ext uri="{FF2B5EF4-FFF2-40B4-BE49-F238E27FC236}">
                <a16:creationId xmlns:a16="http://schemas.microsoft.com/office/drawing/2014/main" id="{8EE353BF-3767-48BE-AD0E-6B1DC9A50B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727136" y="2688747"/>
            <a:ext cx="3855186" cy="2891390"/>
          </a:xfrm>
          <a:prstGeom prst="rect">
            <a:avLst/>
          </a:prstGeom>
        </p:spPr>
      </p:pic>
      <p:sp>
        <p:nvSpPr>
          <p:cNvPr id="19" name="TextBox 18">
            <a:extLst>
              <a:ext uri="{FF2B5EF4-FFF2-40B4-BE49-F238E27FC236}">
                <a16:creationId xmlns:a16="http://schemas.microsoft.com/office/drawing/2014/main" id="{B78E5968-80EF-42E2-B360-4DDE3AF70A08}"/>
              </a:ext>
            </a:extLst>
          </p:cNvPr>
          <p:cNvSpPr txBox="1"/>
          <p:nvPr/>
        </p:nvSpPr>
        <p:spPr>
          <a:xfrm>
            <a:off x="6542690" y="6455353"/>
            <a:ext cx="5145727" cy="261610"/>
          </a:xfrm>
          <a:prstGeom prst="rect">
            <a:avLst/>
          </a:prstGeom>
          <a:noFill/>
        </p:spPr>
        <p:txBody>
          <a:bodyPr wrap="square" rtlCol="0">
            <a:spAutoFit/>
          </a:bodyPr>
          <a:lstStyle/>
          <a:p>
            <a:r>
              <a:rPr lang="en-US" sz="1100">
                <a:solidFill>
                  <a:srgbClr val="FF0000"/>
                </a:solidFill>
                <a:latin typeface="High Tower Text" panose="02040502050506030303" pitchFamily="18" charset="0"/>
              </a:rPr>
              <a:t>Please keep our prayer time reflective by keeping your audio on mute and video off.</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44786" y="122974"/>
            <a:ext cx="4139861" cy="1546576"/>
            <a:chOff x="652897" y="272058"/>
            <a:chExt cx="4139861" cy="1546577"/>
          </a:xfrm>
        </p:grpSpPr>
        <p:sp>
          <p:nvSpPr>
            <p:cNvPr id="7" name="TextBox 6"/>
            <p:cNvSpPr txBox="1"/>
            <p:nvPr/>
          </p:nvSpPr>
          <p:spPr>
            <a:xfrm>
              <a:off x="2158889" y="272058"/>
              <a:ext cx="2633869" cy="707886"/>
            </a:xfrm>
            <a:prstGeom prst="rect">
              <a:avLst/>
            </a:prstGeom>
            <a:noFill/>
          </p:spPr>
          <p:txBody>
            <a:bodyPr wrap="square" rtlCol="0">
              <a:spAutoFit/>
            </a:bodyPr>
            <a:lstStyle/>
            <a:p>
              <a:pPr algn="ctr"/>
              <a:r>
                <a:rPr lang="en-US" sz="4000" b="1">
                  <a:solidFill>
                    <a:srgbClr val="5A4F20"/>
                  </a:solidFill>
                  <a:latin typeface="Bodoni MT" panose="02070603080606020203" pitchFamily="18" charset="0"/>
                </a:rPr>
                <a:t>Sunday 650</a:t>
              </a:r>
            </a:p>
          </p:txBody>
        </p:sp>
        <p:sp>
          <p:nvSpPr>
            <p:cNvPr id="8" name="TextBox 7"/>
            <p:cNvSpPr txBox="1"/>
            <p:nvPr/>
          </p:nvSpPr>
          <p:spPr>
            <a:xfrm>
              <a:off x="2158889" y="909538"/>
              <a:ext cx="2633869" cy="338554"/>
            </a:xfrm>
            <a:prstGeom prst="rect">
              <a:avLst/>
            </a:prstGeom>
            <a:noFill/>
          </p:spPr>
          <p:txBody>
            <a:bodyPr wrap="square" rtlCol="0">
              <a:spAutoFit/>
            </a:bodyPr>
            <a:lstStyle/>
            <a:p>
              <a:pPr algn="ctr"/>
              <a:r>
                <a:rPr lang="en-US" sz="1600" b="1">
                  <a:solidFill>
                    <a:schemeClr val="accent1">
                      <a:lumMod val="50000"/>
                    </a:schemeClr>
                  </a:solidFill>
                  <a:latin typeface="Bodoni MT" panose="02070603080606020203" pitchFamily="18" charset="0"/>
                </a:rPr>
                <a:t>Weekly Prayer Moment</a:t>
              </a:r>
            </a:p>
          </p:txBody>
        </p:sp>
        <p:pic>
          <p:nvPicPr>
            <p:cNvPr id="10" name="Picture 9" descr="A picture containing food  Description automatically generated"/>
            <p:cNvPicPr>
              <a:picLocks noChangeAspect="1"/>
            </p:cNvPicPr>
            <p:nvPr/>
          </p:nvPicPr>
          <p:blipFill>
            <a:blip r:embed="rId2"/>
            <a:srcRect/>
            <a:stretch>
              <a:fillRect/>
            </a:stretch>
          </p:blipFill>
          <p:spPr>
            <a:xfrm>
              <a:off x="788124" y="431328"/>
              <a:ext cx="1235539" cy="956420"/>
            </a:xfrm>
            <a:prstGeom prst="rect">
              <a:avLst/>
            </a:prstGeom>
          </p:spPr>
        </p:pic>
        <p:sp>
          <p:nvSpPr>
            <p:cNvPr id="11" name="TextBox 10"/>
            <p:cNvSpPr txBox="1"/>
            <p:nvPr/>
          </p:nvSpPr>
          <p:spPr>
            <a:xfrm>
              <a:off x="652897" y="1387748"/>
              <a:ext cx="1505995" cy="430887"/>
            </a:xfrm>
            <a:prstGeom prst="rect">
              <a:avLst/>
            </a:prstGeom>
            <a:noFill/>
          </p:spPr>
          <p:txBody>
            <a:bodyPr wrap="square" rtlCol="0">
              <a:spAutoFit/>
            </a:bodyPr>
            <a:lstStyle/>
            <a:p>
              <a:pPr algn="ctr"/>
              <a:r>
                <a:rPr lang="en-US" sz="1100" b="1">
                  <a:solidFill>
                    <a:schemeClr val="accent1">
                      <a:lumMod val="50000"/>
                    </a:schemeClr>
                  </a:solidFill>
                  <a:latin typeface="Bodoni MT" panose="02070603080606020203" pitchFamily="18" charset="0"/>
                </a:rPr>
                <a:t>Chesterton Academy of Buffalo </a:t>
              </a:r>
            </a:p>
          </p:txBody>
        </p:sp>
      </p:grpSp>
      <p:sp>
        <p:nvSpPr>
          <p:cNvPr id="16" name="Rectangle 15"/>
          <p:cNvSpPr/>
          <p:nvPr/>
        </p:nvSpPr>
        <p:spPr>
          <a:xfrm>
            <a:off x="991555" y="1876142"/>
            <a:ext cx="4137035" cy="4516601"/>
          </a:xfrm>
          <a:prstGeom prst="rect">
            <a:avLst/>
          </a:prstGeom>
          <a:gradFill flip="none" rotWithShape="1">
            <a:gsLst>
              <a:gs pos="3000">
                <a:schemeClr val="accent1">
                  <a:lumMod val="13000"/>
                  <a:lumOff val="87000"/>
                  <a:alpha val="0"/>
                </a:schemeClr>
              </a:gs>
              <a:gs pos="100000">
                <a:schemeClr val="accent1">
                  <a:lumMod val="25000"/>
                  <a:lumOff val="75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endParaRPr lang="en-US" sz="1400">
              <a:solidFill>
                <a:schemeClr val="tx1"/>
              </a:solidFill>
              <a:latin typeface="High Tower Text" panose="02040502050506030303" pitchFamily="18" charset="0"/>
            </a:endParaRPr>
          </a:p>
          <a:p>
            <a:pPr>
              <a:spcAft>
                <a:spcPts val="600"/>
              </a:spcAft>
            </a:pPr>
            <a:r>
              <a:rPr lang="en-US" sz="1400" b="1">
                <a:solidFill>
                  <a:schemeClr val="tx1"/>
                </a:solidFill>
                <a:latin typeface="High Tower Text" panose="02040502050506030303" pitchFamily="18" charset="0"/>
              </a:rPr>
              <a:t>Heavenly Father, we thank you for</a:t>
            </a:r>
          </a:p>
          <a:p>
            <a:pPr algn="ctr">
              <a:spcAft>
                <a:spcPts val="600"/>
              </a:spcAft>
            </a:pPr>
            <a:r>
              <a:rPr lang="en-US" sz="1600" b="1">
                <a:solidFill>
                  <a:srgbClr val="C00000"/>
                </a:solidFill>
                <a:latin typeface="High Tower Text" panose="02040502050506030303" pitchFamily="18" charset="0"/>
              </a:rPr>
              <a:t>Our benefactors, who generously give their time, talent, and treasure to our school</a:t>
            </a:r>
          </a:p>
          <a:p>
            <a:pPr>
              <a:spcAft>
                <a:spcPts val="600"/>
              </a:spcAft>
            </a:pPr>
            <a:endParaRPr lang="en-US" sz="1400" b="1">
              <a:solidFill>
                <a:schemeClr val="tx1"/>
              </a:solidFill>
              <a:latin typeface="High Tower Text" panose="02040502050506030303" pitchFamily="18" charset="0"/>
            </a:endParaRPr>
          </a:p>
          <a:p>
            <a:pPr>
              <a:spcAft>
                <a:spcPts val="600"/>
              </a:spcAft>
            </a:pPr>
            <a:r>
              <a:rPr lang="en-US" sz="1400" b="1" i="1">
                <a:solidFill>
                  <a:schemeClr val="tx1"/>
                </a:solidFill>
                <a:latin typeface="High Tower Text" panose="02040502050506030303" pitchFamily="18" charset="0"/>
              </a:rPr>
              <a:t>R:    Continue to shower Your love upon them.</a:t>
            </a:r>
            <a:endParaRPr lang="en-US" sz="1400" b="1">
              <a:solidFill>
                <a:schemeClr val="tx1"/>
              </a:solidFill>
              <a:latin typeface="High Tower Text" panose="02040502050506030303" pitchFamily="18" charset="0"/>
            </a:endParaRPr>
          </a:p>
          <a:p>
            <a:pPr>
              <a:spcAft>
                <a:spcPts val="600"/>
              </a:spcAft>
            </a:pPr>
            <a:endParaRPr lang="en-US" sz="1400" b="1">
              <a:solidFill>
                <a:schemeClr val="tx1"/>
              </a:solidFill>
              <a:latin typeface="High Tower Text" panose="02040502050506030303" pitchFamily="18" charset="0"/>
            </a:endParaRPr>
          </a:p>
          <a:p>
            <a:pPr>
              <a:spcAft>
                <a:spcPts val="600"/>
              </a:spcAft>
            </a:pPr>
            <a:r>
              <a:rPr lang="en-US" sz="1400" b="1">
                <a:solidFill>
                  <a:schemeClr val="tx1"/>
                </a:solidFill>
                <a:latin typeface="High Tower Text" panose="02040502050506030303" pitchFamily="18" charset="0"/>
              </a:rPr>
              <a:t>Please be with them in all they do and draw them ever closer to You. </a:t>
            </a:r>
          </a:p>
          <a:p>
            <a:pPr>
              <a:spcAft>
                <a:spcPts val="600"/>
              </a:spcAft>
            </a:pPr>
            <a:endParaRPr lang="en-US" sz="1400" b="1">
              <a:solidFill>
                <a:schemeClr val="tx1"/>
              </a:solidFill>
              <a:latin typeface="High Tower Text" panose="02040502050506030303" pitchFamily="18" charset="0"/>
            </a:endParaRPr>
          </a:p>
          <a:p>
            <a:pPr>
              <a:spcAft>
                <a:spcPts val="600"/>
              </a:spcAft>
            </a:pPr>
            <a:r>
              <a:rPr lang="en-US" sz="1400" b="1">
                <a:solidFill>
                  <a:schemeClr val="tx1"/>
                </a:solidFill>
                <a:latin typeface="High Tower Text" panose="02040502050506030303" pitchFamily="18" charset="0"/>
              </a:rPr>
              <a:t>For this we pray.</a:t>
            </a:r>
          </a:p>
          <a:p>
            <a:pPr>
              <a:spcAft>
                <a:spcPts val="600"/>
              </a:spcAft>
            </a:pPr>
            <a:endParaRPr lang="en-US" sz="1400" b="1">
              <a:solidFill>
                <a:schemeClr val="tx1"/>
              </a:solidFill>
              <a:latin typeface="High Tower Text" panose="02040502050506030303" pitchFamily="18" charset="0"/>
            </a:endParaRPr>
          </a:p>
          <a:p>
            <a:pPr>
              <a:spcAft>
                <a:spcPts val="600"/>
              </a:spcAft>
            </a:pPr>
            <a:r>
              <a:rPr lang="en-US" sz="1400" b="1" i="1">
                <a:solidFill>
                  <a:schemeClr val="tx1"/>
                </a:solidFill>
                <a:latin typeface="High Tower Text" panose="02040502050506030303" pitchFamily="18" charset="0"/>
              </a:rPr>
              <a:t>R:    Lord, hear us.</a:t>
            </a:r>
          </a:p>
          <a:p>
            <a:pPr algn="ctr"/>
            <a:endParaRPr lang="en-US"/>
          </a:p>
        </p:txBody>
      </p:sp>
      <p:pic>
        <p:nvPicPr>
          <p:cNvPr id="3" name="Picture 2" descr="Logo&#10;&#10;Description automatically generated">
            <a:extLst>
              <a:ext uri="{FF2B5EF4-FFF2-40B4-BE49-F238E27FC236}">
                <a16:creationId xmlns:a16="http://schemas.microsoft.com/office/drawing/2014/main" id="{1CED2BAC-FC79-48A2-8752-BF45D37CBE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8297" y="2273878"/>
            <a:ext cx="5730190" cy="2938105"/>
          </a:xfrm>
          <a:prstGeom prst="rect">
            <a:avLst/>
          </a:prstGeom>
        </p:spPr>
      </p:pic>
      <p:sp>
        <p:nvSpPr>
          <p:cNvPr id="13" name="TextBox 12">
            <a:extLst>
              <a:ext uri="{FF2B5EF4-FFF2-40B4-BE49-F238E27FC236}">
                <a16:creationId xmlns:a16="http://schemas.microsoft.com/office/drawing/2014/main" id="{9A93199F-99A1-4EB6-87AE-6A757C87A2D3}"/>
              </a:ext>
            </a:extLst>
          </p:cNvPr>
          <p:cNvSpPr txBox="1"/>
          <p:nvPr/>
        </p:nvSpPr>
        <p:spPr>
          <a:xfrm>
            <a:off x="6542690" y="6455353"/>
            <a:ext cx="5145727" cy="261610"/>
          </a:xfrm>
          <a:prstGeom prst="rect">
            <a:avLst/>
          </a:prstGeom>
          <a:noFill/>
        </p:spPr>
        <p:txBody>
          <a:bodyPr wrap="square" rtlCol="0">
            <a:spAutoFit/>
          </a:bodyPr>
          <a:lstStyle/>
          <a:p>
            <a:r>
              <a:rPr lang="en-US" sz="1100">
                <a:solidFill>
                  <a:srgbClr val="FF0000"/>
                </a:solidFill>
                <a:latin typeface="High Tower Text" panose="02040502050506030303" pitchFamily="18" charset="0"/>
              </a:rPr>
              <a:t>Please keep our prayer time reflective by keeping your audio on mute and video off.</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44786" y="122974"/>
            <a:ext cx="4139861" cy="1546576"/>
            <a:chOff x="652897" y="272058"/>
            <a:chExt cx="4139861" cy="1546577"/>
          </a:xfrm>
        </p:grpSpPr>
        <p:sp>
          <p:nvSpPr>
            <p:cNvPr id="7" name="TextBox 6"/>
            <p:cNvSpPr txBox="1"/>
            <p:nvPr/>
          </p:nvSpPr>
          <p:spPr>
            <a:xfrm>
              <a:off x="2158889" y="272058"/>
              <a:ext cx="2633869" cy="707886"/>
            </a:xfrm>
            <a:prstGeom prst="rect">
              <a:avLst/>
            </a:prstGeom>
            <a:noFill/>
          </p:spPr>
          <p:txBody>
            <a:bodyPr wrap="square" rtlCol="0">
              <a:spAutoFit/>
            </a:bodyPr>
            <a:lstStyle/>
            <a:p>
              <a:pPr algn="ctr"/>
              <a:r>
                <a:rPr lang="en-US" sz="4000" b="1">
                  <a:solidFill>
                    <a:srgbClr val="5A4F20"/>
                  </a:solidFill>
                  <a:latin typeface="Bodoni MT" panose="02070603080606020203" pitchFamily="18" charset="0"/>
                </a:rPr>
                <a:t>Sunday 650</a:t>
              </a:r>
            </a:p>
          </p:txBody>
        </p:sp>
        <p:sp>
          <p:nvSpPr>
            <p:cNvPr id="8" name="TextBox 7"/>
            <p:cNvSpPr txBox="1"/>
            <p:nvPr/>
          </p:nvSpPr>
          <p:spPr>
            <a:xfrm>
              <a:off x="2158889" y="909538"/>
              <a:ext cx="2633869" cy="338554"/>
            </a:xfrm>
            <a:prstGeom prst="rect">
              <a:avLst/>
            </a:prstGeom>
            <a:noFill/>
          </p:spPr>
          <p:txBody>
            <a:bodyPr wrap="square" rtlCol="0">
              <a:spAutoFit/>
            </a:bodyPr>
            <a:lstStyle/>
            <a:p>
              <a:pPr algn="ctr"/>
              <a:r>
                <a:rPr lang="en-US" sz="1600" b="1">
                  <a:solidFill>
                    <a:schemeClr val="accent1">
                      <a:lumMod val="50000"/>
                    </a:schemeClr>
                  </a:solidFill>
                  <a:latin typeface="Bodoni MT" panose="02070603080606020203" pitchFamily="18" charset="0"/>
                </a:rPr>
                <a:t>Weekly Prayer Moment</a:t>
              </a:r>
            </a:p>
          </p:txBody>
        </p:sp>
        <p:pic>
          <p:nvPicPr>
            <p:cNvPr id="10" name="Picture 9" descr="A picture containing food  Description automatically generated"/>
            <p:cNvPicPr>
              <a:picLocks noChangeAspect="1"/>
            </p:cNvPicPr>
            <p:nvPr/>
          </p:nvPicPr>
          <p:blipFill>
            <a:blip r:embed="rId3"/>
            <a:srcRect/>
            <a:stretch>
              <a:fillRect/>
            </a:stretch>
          </p:blipFill>
          <p:spPr>
            <a:xfrm>
              <a:off x="788124" y="431328"/>
              <a:ext cx="1235539" cy="956420"/>
            </a:xfrm>
            <a:prstGeom prst="rect">
              <a:avLst/>
            </a:prstGeom>
          </p:spPr>
        </p:pic>
        <p:sp>
          <p:nvSpPr>
            <p:cNvPr id="11" name="TextBox 10"/>
            <p:cNvSpPr txBox="1"/>
            <p:nvPr/>
          </p:nvSpPr>
          <p:spPr>
            <a:xfrm>
              <a:off x="652897" y="1387748"/>
              <a:ext cx="1505995" cy="430887"/>
            </a:xfrm>
            <a:prstGeom prst="rect">
              <a:avLst/>
            </a:prstGeom>
            <a:noFill/>
          </p:spPr>
          <p:txBody>
            <a:bodyPr wrap="square" rtlCol="0">
              <a:spAutoFit/>
            </a:bodyPr>
            <a:lstStyle/>
            <a:p>
              <a:pPr algn="ctr"/>
              <a:r>
                <a:rPr lang="en-US" sz="1100" b="1">
                  <a:solidFill>
                    <a:schemeClr val="accent1">
                      <a:lumMod val="50000"/>
                    </a:schemeClr>
                  </a:solidFill>
                  <a:latin typeface="Bodoni MT" panose="02070603080606020203" pitchFamily="18" charset="0"/>
                </a:rPr>
                <a:t>Chesterton Academy of Buffalo </a:t>
              </a:r>
            </a:p>
          </p:txBody>
        </p:sp>
      </p:grpSp>
      <p:sp>
        <p:nvSpPr>
          <p:cNvPr id="16" name="Rectangle 15"/>
          <p:cNvSpPr/>
          <p:nvPr/>
        </p:nvSpPr>
        <p:spPr>
          <a:xfrm>
            <a:off x="991555" y="1876142"/>
            <a:ext cx="4351970" cy="4516601"/>
          </a:xfrm>
          <a:prstGeom prst="rect">
            <a:avLst/>
          </a:prstGeom>
          <a:gradFill flip="none" rotWithShape="1">
            <a:gsLst>
              <a:gs pos="3000">
                <a:schemeClr val="accent1">
                  <a:lumMod val="13000"/>
                  <a:lumOff val="87000"/>
                  <a:alpha val="0"/>
                </a:schemeClr>
              </a:gs>
              <a:gs pos="100000">
                <a:schemeClr val="accent1">
                  <a:lumMod val="25000"/>
                  <a:lumOff val="75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endParaRPr lang="en-US" sz="1400" dirty="0">
              <a:solidFill>
                <a:schemeClr val="tx1"/>
              </a:solidFill>
              <a:latin typeface="High Tower Text" panose="02040502050506030303" pitchFamily="18" charset="0"/>
            </a:endParaRPr>
          </a:p>
          <a:p>
            <a:pPr>
              <a:spcAft>
                <a:spcPts val="600"/>
              </a:spcAft>
            </a:pPr>
            <a:r>
              <a:rPr lang="en-US" sz="1400" b="1" dirty="0">
                <a:solidFill>
                  <a:schemeClr val="tx1"/>
                </a:solidFill>
                <a:latin typeface="High Tower Text" panose="02040502050506030303" pitchFamily="18" charset="0"/>
              </a:rPr>
              <a:t>Heavenly Father, please bless our work this week. </a:t>
            </a:r>
          </a:p>
          <a:p>
            <a:pPr>
              <a:spcAft>
                <a:spcPts val="600"/>
              </a:spcAft>
            </a:pPr>
            <a:endParaRPr lang="en-US" sz="1600" b="1" dirty="0">
              <a:solidFill>
                <a:srgbClr val="C00000"/>
              </a:solidFill>
              <a:latin typeface="High Tower Text" panose="02040502050506030303" pitchFamily="18" charset="0"/>
            </a:endParaRPr>
          </a:p>
          <a:p>
            <a:pPr marL="285750" indent="-285750">
              <a:spcAft>
                <a:spcPts val="600"/>
              </a:spcAft>
              <a:buFont typeface="Wingdings" panose="05000000000000000000" pitchFamily="2" charset="2"/>
              <a:buChar char="v"/>
            </a:pPr>
            <a:r>
              <a:rPr lang="en-US" sz="1600" b="1" dirty="0">
                <a:solidFill>
                  <a:srgbClr val="C00000"/>
                </a:solidFill>
                <a:latin typeface="High Tower Text" panose="02040502050506030303" pitchFamily="18" charset="0"/>
              </a:rPr>
              <a:t>Bless our recent graduates with the holiness and readiness they will need for the next phase of their lives. </a:t>
            </a:r>
          </a:p>
          <a:p>
            <a:pPr marL="285750" indent="-285750">
              <a:spcAft>
                <a:spcPts val="600"/>
              </a:spcAft>
              <a:buFont typeface="Wingdings" panose="05000000000000000000" pitchFamily="2" charset="2"/>
              <a:buChar char="v"/>
            </a:pPr>
            <a:r>
              <a:rPr lang="en-US" sz="1600" b="1" dirty="0">
                <a:solidFill>
                  <a:srgbClr val="C00000"/>
                </a:solidFill>
                <a:latin typeface="High Tower Text" panose="02040502050506030303" pitchFamily="18" charset="0"/>
              </a:rPr>
              <a:t>Help our students and teachers prepare for their Final exams.</a:t>
            </a:r>
          </a:p>
          <a:p>
            <a:pPr marL="285750" indent="-285750">
              <a:spcAft>
                <a:spcPts val="600"/>
              </a:spcAft>
              <a:buFont typeface="Wingdings" panose="05000000000000000000" pitchFamily="2" charset="2"/>
              <a:buChar char="v"/>
            </a:pPr>
            <a:r>
              <a:rPr lang="en-US" sz="1600" b="1" dirty="0">
                <a:solidFill>
                  <a:srgbClr val="C00000"/>
                </a:solidFill>
                <a:latin typeface="High Tower Text" panose="02040502050506030303" pitchFamily="18" charset="0"/>
              </a:rPr>
              <a:t>Bless our new headmaster with wisdom and strength.</a:t>
            </a:r>
          </a:p>
          <a:p>
            <a:pPr marL="285750" indent="-285750">
              <a:spcAft>
                <a:spcPts val="600"/>
              </a:spcAft>
              <a:buFont typeface="Wingdings" panose="05000000000000000000" pitchFamily="2" charset="2"/>
              <a:buChar char="v"/>
            </a:pPr>
            <a:r>
              <a:rPr lang="en-US" sz="1600" b="1" dirty="0">
                <a:solidFill>
                  <a:srgbClr val="C00000"/>
                </a:solidFill>
                <a:latin typeface="High Tower Text" panose="02040502050506030303" pitchFamily="18" charset="0"/>
              </a:rPr>
              <a:t>Guide us in our awareness, recruitment, and fundraising efforts.</a:t>
            </a:r>
          </a:p>
          <a:p>
            <a:pPr marL="285750" indent="-285750">
              <a:spcAft>
                <a:spcPts val="600"/>
              </a:spcAft>
              <a:buFont typeface="Wingdings" panose="05000000000000000000" pitchFamily="2" charset="2"/>
              <a:buChar char="v"/>
            </a:pPr>
            <a:r>
              <a:rPr lang="en-US" sz="1600" b="1" dirty="0">
                <a:solidFill>
                  <a:srgbClr val="C00000"/>
                </a:solidFill>
                <a:latin typeface="High Tower Text" panose="02040502050506030303" pitchFamily="18" charset="0"/>
              </a:rPr>
              <a:t>Bless all work being done to benefit Chesterton Academy of Buffalo</a:t>
            </a:r>
          </a:p>
          <a:p>
            <a:pPr>
              <a:spcAft>
                <a:spcPts val="600"/>
              </a:spcAft>
            </a:pPr>
            <a:r>
              <a:rPr lang="en-US" sz="1400" b="1" dirty="0">
                <a:solidFill>
                  <a:schemeClr val="tx1"/>
                </a:solidFill>
                <a:latin typeface="High Tower Text" panose="02040502050506030303" pitchFamily="18" charset="0"/>
              </a:rPr>
              <a:t>For these we pray.</a:t>
            </a:r>
          </a:p>
          <a:p>
            <a:pPr>
              <a:spcAft>
                <a:spcPts val="600"/>
              </a:spcAft>
            </a:pPr>
            <a:r>
              <a:rPr lang="en-US" sz="1400" b="1" i="1" dirty="0">
                <a:solidFill>
                  <a:schemeClr val="tx1"/>
                </a:solidFill>
                <a:latin typeface="High Tower Text" panose="02040502050506030303" pitchFamily="18" charset="0"/>
              </a:rPr>
              <a:t>R:    Lord, hear us.</a:t>
            </a:r>
            <a:endParaRPr lang="en-US" dirty="0"/>
          </a:p>
        </p:txBody>
      </p:sp>
      <p:sp>
        <p:nvSpPr>
          <p:cNvPr id="13" name="TextBox 12">
            <a:extLst>
              <a:ext uri="{FF2B5EF4-FFF2-40B4-BE49-F238E27FC236}">
                <a16:creationId xmlns:a16="http://schemas.microsoft.com/office/drawing/2014/main" id="{B590724E-16DD-446C-A843-847B105798D7}"/>
              </a:ext>
            </a:extLst>
          </p:cNvPr>
          <p:cNvSpPr txBox="1"/>
          <p:nvPr/>
        </p:nvSpPr>
        <p:spPr>
          <a:xfrm>
            <a:off x="6542690" y="6455353"/>
            <a:ext cx="5145727" cy="261610"/>
          </a:xfrm>
          <a:prstGeom prst="rect">
            <a:avLst/>
          </a:prstGeom>
          <a:noFill/>
        </p:spPr>
        <p:txBody>
          <a:bodyPr wrap="square" rtlCol="0">
            <a:spAutoFit/>
          </a:bodyPr>
          <a:lstStyle/>
          <a:p>
            <a:r>
              <a:rPr lang="en-US" sz="1100">
                <a:solidFill>
                  <a:srgbClr val="FF0000"/>
                </a:solidFill>
                <a:latin typeface="High Tower Text" panose="02040502050506030303" pitchFamily="18" charset="0"/>
              </a:rPr>
              <a:t>Please keep our prayer time reflective by keeping your audio on mute and video off.</a:t>
            </a:r>
          </a:p>
        </p:txBody>
      </p:sp>
      <p:pic>
        <p:nvPicPr>
          <p:cNvPr id="4" name="Picture 3">
            <a:extLst>
              <a:ext uri="{FF2B5EF4-FFF2-40B4-BE49-F238E27FC236}">
                <a16:creationId xmlns:a16="http://schemas.microsoft.com/office/drawing/2014/main" id="{99D02528-5FDA-4881-9111-8A2FAC9236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2689" y="2077608"/>
            <a:ext cx="4601875" cy="302573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44786" y="122974"/>
            <a:ext cx="4139861" cy="1546576"/>
            <a:chOff x="652897" y="272058"/>
            <a:chExt cx="4139861" cy="1546577"/>
          </a:xfrm>
        </p:grpSpPr>
        <p:sp>
          <p:nvSpPr>
            <p:cNvPr id="7" name="TextBox 6"/>
            <p:cNvSpPr txBox="1"/>
            <p:nvPr/>
          </p:nvSpPr>
          <p:spPr>
            <a:xfrm>
              <a:off x="2158889" y="272058"/>
              <a:ext cx="2633869" cy="707886"/>
            </a:xfrm>
            <a:prstGeom prst="rect">
              <a:avLst/>
            </a:prstGeom>
            <a:noFill/>
          </p:spPr>
          <p:txBody>
            <a:bodyPr wrap="square" rtlCol="0">
              <a:spAutoFit/>
            </a:bodyPr>
            <a:lstStyle/>
            <a:p>
              <a:pPr algn="ctr"/>
              <a:r>
                <a:rPr lang="en-US" sz="4000" b="1">
                  <a:solidFill>
                    <a:srgbClr val="5A4F20"/>
                  </a:solidFill>
                  <a:latin typeface="Bodoni MT" panose="02070603080606020203" pitchFamily="18" charset="0"/>
                </a:rPr>
                <a:t>Sunday 650</a:t>
              </a:r>
            </a:p>
          </p:txBody>
        </p:sp>
        <p:sp>
          <p:nvSpPr>
            <p:cNvPr id="8" name="TextBox 7"/>
            <p:cNvSpPr txBox="1"/>
            <p:nvPr/>
          </p:nvSpPr>
          <p:spPr>
            <a:xfrm>
              <a:off x="2158889" y="909538"/>
              <a:ext cx="2633869" cy="338554"/>
            </a:xfrm>
            <a:prstGeom prst="rect">
              <a:avLst/>
            </a:prstGeom>
            <a:noFill/>
          </p:spPr>
          <p:txBody>
            <a:bodyPr wrap="square" rtlCol="0">
              <a:spAutoFit/>
            </a:bodyPr>
            <a:lstStyle/>
            <a:p>
              <a:pPr algn="ctr"/>
              <a:r>
                <a:rPr lang="en-US" sz="1600" b="1">
                  <a:solidFill>
                    <a:schemeClr val="accent1">
                      <a:lumMod val="50000"/>
                    </a:schemeClr>
                  </a:solidFill>
                  <a:latin typeface="Bodoni MT" panose="02070603080606020203" pitchFamily="18" charset="0"/>
                </a:rPr>
                <a:t>Weekly Prayer Moment</a:t>
              </a:r>
            </a:p>
          </p:txBody>
        </p:sp>
        <p:pic>
          <p:nvPicPr>
            <p:cNvPr id="10" name="Picture 9" descr="A picture containing food  Description automatically generated"/>
            <p:cNvPicPr>
              <a:picLocks noChangeAspect="1"/>
            </p:cNvPicPr>
            <p:nvPr/>
          </p:nvPicPr>
          <p:blipFill>
            <a:blip r:embed="rId3"/>
            <a:srcRect/>
            <a:stretch>
              <a:fillRect/>
            </a:stretch>
          </p:blipFill>
          <p:spPr>
            <a:xfrm>
              <a:off x="788124" y="431328"/>
              <a:ext cx="1235539" cy="956420"/>
            </a:xfrm>
            <a:prstGeom prst="rect">
              <a:avLst/>
            </a:prstGeom>
          </p:spPr>
        </p:pic>
        <p:sp>
          <p:nvSpPr>
            <p:cNvPr id="11" name="TextBox 10"/>
            <p:cNvSpPr txBox="1"/>
            <p:nvPr/>
          </p:nvSpPr>
          <p:spPr>
            <a:xfrm>
              <a:off x="652897" y="1387748"/>
              <a:ext cx="1505995" cy="430887"/>
            </a:xfrm>
            <a:prstGeom prst="rect">
              <a:avLst/>
            </a:prstGeom>
            <a:noFill/>
          </p:spPr>
          <p:txBody>
            <a:bodyPr wrap="square" rtlCol="0">
              <a:spAutoFit/>
            </a:bodyPr>
            <a:lstStyle/>
            <a:p>
              <a:pPr algn="ctr"/>
              <a:r>
                <a:rPr lang="en-US" sz="1100" b="1">
                  <a:solidFill>
                    <a:schemeClr val="accent1">
                      <a:lumMod val="50000"/>
                    </a:schemeClr>
                  </a:solidFill>
                  <a:latin typeface="Bodoni MT" panose="02070603080606020203" pitchFamily="18" charset="0"/>
                </a:rPr>
                <a:t>Chesterton Academy of Buffalo </a:t>
              </a:r>
            </a:p>
          </p:txBody>
        </p:sp>
      </p:grpSp>
      <p:sp>
        <p:nvSpPr>
          <p:cNvPr id="16" name="Rectangle 15"/>
          <p:cNvSpPr/>
          <p:nvPr/>
        </p:nvSpPr>
        <p:spPr>
          <a:xfrm>
            <a:off x="1097782" y="1876143"/>
            <a:ext cx="4137035" cy="4516601"/>
          </a:xfrm>
          <a:prstGeom prst="rect">
            <a:avLst/>
          </a:prstGeom>
          <a:gradFill flip="none" rotWithShape="1">
            <a:gsLst>
              <a:gs pos="3000">
                <a:schemeClr val="accent1">
                  <a:lumMod val="13000"/>
                  <a:lumOff val="87000"/>
                  <a:alpha val="0"/>
                </a:schemeClr>
              </a:gs>
              <a:gs pos="100000">
                <a:schemeClr val="accent1">
                  <a:lumMod val="25000"/>
                  <a:lumOff val="75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lang="en-US" sz="1400" b="1">
                <a:solidFill>
                  <a:schemeClr val="tx1"/>
                </a:solidFill>
                <a:latin typeface="High Tower Text" panose="02040502050506030303" pitchFamily="18" charset="0"/>
              </a:rPr>
              <a:t>Prayers of Praise</a:t>
            </a:r>
          </a:p>
          <a:p>
            <a:pPr>
              <a:spcAft>
                <a:spcPts val="600"/>
              </a:spcAft>
            </a:pPr>
            <a:endParaRPr lang="en-US" sz="1400" b="1" i="1">
              <a:solidFill>
                <a:schemeClr val="tx1"/>
              </a:solidFill>
              <a:latin typeface="High Tower Text" panose="02040502050506030303" pitchFamily="18" charset="0"/>
            </a:endParaRPr>
          </a:p>
          <a:p>
            <a:pPr>
              <a:spcAft>
                <a:spcPts val="600"/>
              </a:spcAft>
            </a:pPr>
            <a:r>
              <a:rPr lang="en-US" sz="1400" b="1" i="1">
                <a:solidFill>
                  <a:schemeClr val="tx1"/>
                </a:solidFill>
                <a:latin typeface="High Tower Text" panose="02040502050506030303" pitchFamily="18" charset="0"/>
              </a:rPr>
              <a:t>I will praise you, Lord, with all my heart;</a:t>
            </a:r>
          </a:p>
          <a:p>
            <a:pPr>
              <a:spcAft>
                <a:spcPts val="600"/>
              </a:spcAft>
            </a:pPr>
            <a:r>
              <a:rPr lang="en-US" sz="1400" b="1" i="1">
                <a:solidFill>
                  <a:schemeClr val="tx1"/>
                </a:solidFill>
                <a:latin typeface="High Tower Text" panose="02040502050506030303" pitchFamily="18" charset="0"/>
              </a:rPr>
              <a:t>I will declare all your wondrous deeds.</a:t>
            </a:r>
          </a:p>
          <a:p>
            <a:pPr>
              <a:spcAft>
                <a:spcPts val="600"/>
              </a:spcAft>
            </a:pPr>
            <a:r>
              <a:rPr lang="en-US" sz="1400" b="1" i="1">
                <a:solidFill>
                  <a:schemeClr val="tx1"/>
                </a:solidFill>
                <a:latin typeface="High Tower Text" panose="02040502050506030303" pitchFamily="18" charset="0"/>
              </a:rPr>
              <a:t>I will delight and rejoice in you;</a:t>
            </a:r>
          </a:p>
          <a:p>
            <a:pPr>
              <a:spcAft>
                <a:spcPts val="600"/>
              </a:spcAft>
            </a:pPr>
            <a:r>
              <a:rPr lang="en-US" sz="1400" b="1" i="1">
                <a:solidFill>
                  <a:schemeClr val="tx1"/>
                </a:solidFill>
                <a:latin typeface="High Tower Text" panose="02040502050506030303" pitchFamily="18" charset="0"/>
              </a:rPr>
              <a:t>I will sing hymns to your name, Most High.  </a:t>
            </a:r>
            <a:r>
              <a:rPr lang="en-US" sz="900" b="1" i="1">
                <a:solidFill>
                  <a:schemeClr val="tx1"/>
                </a:solidFill>
                <a:latin typeface="High Tower Text" panose="02040502050506030303" pitchFamily="18" charset="0"/>
              </a:rPr>
              <a:t>(Psalm 9)</a:t>
            </a:r>
          </a:p>
          <a:p>
            <a:pPr>
              <a:spcAft>
                <a:spcPts val="600"/>
              </a:spcAft>
            </a:pPr>
            <a:endParaRPr lang="en-US" sz="1400" b="1" i="1">
              <a:solidFill>
                <a:schemeClr val="tx1"/>
              </a:solidFill>
              <a:latin typeface="High Tower Text" panose="02040502050506030303" pitchFamily="18" charset="0"/>
            </a:endParaRPr>
          </a:p>
          <a:p>
            <a:pPr>
              <a:spcAft>
                <a:spcPts val="600"/>
              </a:spcAft>
            </a:pPr>
            <a:r>
              <a:rPr lang="en-US" sz="1400" b="1" i="1">
                <a:solidFill>
                  <a:schemeClr val="tx1"/>
                </a:solidFill>
                <a:latin typeface="High Tower Text" panose="02040502050506030303" pitchFamily="18" charset="0"/>
              </a:rPr>
              <a:t>Glory be to the Father, </a:t>
            </a:r>
          </a:p>
          <a:p>
            <a:pPr>
              <a:spcAft>
                <a:spcPts val="600"/>
              </a:spcAft>
            </a:pPr>
            <a:r>
              <a:rPr lang="en-US" sz="1400" b="1" i="1">
                <a:solidFill>
                  <a:schemeClr val="tx1"/>
                </a:solidFill>
                <a:latin typeface="High Tower Text" panose="02040502050506030303" pitchFamily="18" charset="0"/>
              </a:rPr>
              <a:t>and to the Son, </a:t>
            </a:r>
          </a:p>
          <a:p>
            <a:pPr>
              <a:spcAft>
                <a:spcPts val="600"/>
              </a:spcAft>
            </a:pPr>
            <a:r>
              <a:rPr lang="en-US" sz="1400" b="1" i="1">
                <a:solidFill>
                  <a:schemeClr val="tx1"/>
                </a:solidFill>
                <a:latin typeface="High Tower Text" panose="02040502050506030303" pitchFamily="18" charset="0"/>
              </a:rPr>
              <a:t>and to the Holy Spirit,</a:t>
            </a:r>
          </a:p>
          <a:p>
            <a:pPr>
              <a:spcAft>
                <a:spcPts val="600"/>
              </a:spcAft>
            </a:pPr>
            <a:r>
              <a:rPr lang="en-US" sz="1400" b="1" i="1">
                <a:solidFill>
                  <a:schemeClr val="tx1"/>
                </a:solidFill>
                <a:latin typeface="High Tower Text" panose="02040502050506030303" pitchFamily="18" charset="0"/>
              </a:rPr>
              <a:t>as it was in the beginning, is now, and ever shall be,</a:t>
            </a:r>
          </a:p>
          <a:p>
            <a:pPr>
              <a:spcAft>
                <a:spcPts val="600"/>
              </a:spcAft>
            </a:pPr>
            <a:r>
              <a:rPr lang="en-US" sz="1400" b="1" i="1">
                <a:solidFill>
                  <a:schemeClr val="tx1"/>
                </a:solidFill>
                <a:latin typeface="High Tower Text" panose="02040502050506030303" pitchFamily="18" charset="0"/>
              </a:rPr>
              <a:t>world without end.</a:t>
            </a:r>
          </a:p>
          <a:p>
            <a:pPr>
              <a:spcAft>
                <a:spcPts val="600"/>
              </a:spcAft>
            </a:pPr>
            <a:br>
              <a:rPr lang="en-US" sz="1400" b="1" i="1">
                <a:solidFill>
                  <a:schemeClr val="tx1"/>
                </a:solidFill>
                <a:latin typeface="High Tower Text" panose="02040502050506030303" pitchFamily="18" charset="0"/>
              </a:rPr>
            </a:br>
            <a:r>
              <a:rPr lang="en-US" sz="1400" b="1" i="1">
                <a:solidFill>
                  <a:schemeClr val="tx1"/>
                </a:solidFill>
                <a:latin typeface="High Tower Text" panose="02040502050506030303" pitchFamily="18" charset="0"/>
              </a:rPr>
              <a:t>Amen.</a:t>
            </a:r>
          </a:p>
          <a:p>
            <a:pPr algn="ctr"/>
            <a:endParaRPr lang="en-US"/>
          </a:p>
        </p:txBody>
      </p:sp>
      <p:pic>
        <p:nvPicPr>
          <p:cNvPr id="4" name="Picture 3" descr="A group of people in a room&#10;&#10;Description automatically generated">
            <a:extLst>
              <a:ext uri="{FF2B5EF4-FFF2-40B4-BE49-F238E27FC236}">
                <a16:creationId xmlns:a16="http://schemas.microsoft.com/office/drawing/2014/main" id="{9BE817E7-04B9-4C49-BA80-420E44CA40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4532" y="1669550"/>
            <a:ext cx="4877206" cy="3255535"/>
          </a:xfrm>
          <a:prstGeom prst="rect">
            <a:avLst/>
          </a:prstGeom>
        </p:spPr>
      </p:pic>
      <p:sp>
        <p:nvSpPr>
          <p:cNvPr id="13" name="TextBox 12">
            <a:extLst>
              <a:ext uri="{FF2B5EF4-FFF2-40B4-BE49-F238E27FC236}">
                <a16:creationId xmlns:a16="http://schemas.microsoft.com/office/drawing/2014/main" id="{BA3E438C-1503-43FB-A7AE-29F4EE3AF70A}"/>
              </a:ext>
            </a:extLst>
          </p:cNvPr>
          <p:cNvSpPr txBox="1"/>
          <p:nvPr/>
        </p:nvSpPr>
        <p:spPr>
          <a:xfrm>
            <a:off x="6542690" y="6455353"/>
            <a:ext cx="5145727" cy="261610"/>
          </a:xfrm>
          <a:prstGeom prst="rect">
            <a:avLst/>
          </a:prstGeom>
          <a:noFill/>
        </p:spPr>
        <p:txBody>
          <a:bodyPr wrap="square" rtlCol="0">
            <a:spAutoFit/>
          </a:bodyPr>
          <a:lstStyle/>
          <a:p>
            <a:r>
              <a:rPr lang="en-US" sz="1100">
                <a:solidFill>
                  <a:srgbClr val="FF0000"/>
                </a:solidFill>
                <a:latin typeface="High Tower Text" panose="02040502050506030303" pitchFamily="18" charset="0"/>
              </a:rPr>
              <a:t>Please keep our prayer time reflective by keeping your audio on mute and video off.</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689</TotalTime>
  <Words>1303</Words>
  <Application>Microsoft Office PowerPoint</Application>
  <PresentationFormat>Widescreen</PresentationFormat>
  <Paragraphs>184</Paragraphs>
  <Slides>10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Bodoni MT</vt:lpstr>
      <vt:lpstr>Calibri</vt:lpstr>
      <vt:lpstr>Calibri Light</vt:lpstr>
      <vt:lpstr>High Tower Text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Hahn</dc:creator>
  <cp:lastModifiedBy>Lauri Hahn</cp:lastModifiedBy>
  <cp:revision>1</cp:revision>
  <dcterms:created xsi:type="dcterms:W3CDTF">2020-05-02T12:38:11Z</dcterms:created>
  <dcterms:modified xsi:type="dcterms:W3CDTF">2021-06-12T16:04:07Z</dcterms:modified>
</cp:coreProperties>
</file>