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2" r:id="rId7"/>
    <p:sldId id="261"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4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B800FD-C3E1-42E7-A6F8-0095ACDA61C6}" v="7" dt="2022-05-21T12:21:22.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31" autoAdjust="0"/>
  </p:normalViewPr>
  <p:slideViewPr>
    <p:cSldViewPr snapToGrid="0">
      <p:cViewPr>
        <p:scale>
          <a:sx n="90" d="100"/>
          <a:sy n="90" d="100"/>
        </p:scale>
        <p:origin x="66" y="19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Hahn" userId="bf60eed17a677f14" providerId="LiveId" clId="{76CF7109-4336-47E9-AB12-FEA0683E3F12}"/>
    <pc:docChg chg="custSel modSld">
      <pc:chgData name="Michael Hahn" userId="bf60eed17a677f14" providerId="LiveId" clId="{76CF7109-4336-47E9-AB12-FEA0683E3F12}" dt="2022-03-12T13:49:12.303" v="775" actId="20577"/>
      <pc:docMkLst>
        <pc:docMk/>
      </pc:docMkLst>
      <pc:sldChg chg="modNotesTx">
        <pc:chgData name="Michael Hahn" userId="bf60eed17a677f14" providerId="LiveId" clId="{76CF7109-4336-47E9-AB12-FEA0683E3F12}" dt="2022-03-12T13:46:39.654" v="730" actId="6549"/>
        <pc:sldMkLst>
          <pc:docMk/>
          <pc:sldMk cId="0" sldId="258"/>
        </pc:sldMkLst>
      </pc:sldChg>
      <pc:sldChg chg="modSp mod">
        <pc:chgData name="Michael Hahn" userId="bf60eed17a677f14" providerId="LiveId" clId="{76CF7109-4336-47E9-AB12-FEA0683E3F12}" dt="2022-03-12T13:48:00.634" v="737" actId="6549"/>
        <pc:sldMkLst>
          <pc:docMk/>
          <pc:sldMk cId="0" sldId="263"/>
        </pc:sldMkLst>
        <pc:spChg chg="mod">
          <ac:chgData name="Michael Hahn" userId="bf60eed17a677f14" providerId="LiveId" clId="{76CF7109-4336-47E9-AB12-FEA0683E3F12}" dt="2022-03-12T13:48:00.634" v="737" actId="6549"/>
          <ac:spMkLst>
            <pc:docMk/>
            <pc:sldMk cId="0" sldId="263"/>
            <ac:spMk id="16" creationId="{00000000-0000-0000-0000-000000000000}"/>
          </ac:spMkLst>
        </pc:spChg>
      </pc:sldChg>
      <pc:sldChg chg="modNotesTx">
        <pc:chgData name="Michael Hahn" userId="bf60eed17a677f14" providerId="LiveId" clId="{76CF7109-4336-47E9-AB12-FEA0683E3F12}" dt="2022-03-12T13:49:12.303" v="775" actId="20577"/>
        <pc:sldMkLst>
          <pc:docMk/>
          <pc:sldMk cId="0" sldId="264"/>
        </pc:sldMkLst>
      </pc:sldChg>
    </pc:docChg>
  </pc:docChgLst>
  <pc:docChgLst>
    <pc:chgData name="Michael Hahn" userId="bf60eed17a677f14" providerId="LiveId" clId="{CBCB84F2-7E47-4CC0-AE44-702476D1A435}"/>
    <pc:docChg chg="custSel modSld">
      <pc:chgData name="Michael Hahn" userId="bf60eed17a677f14" providerId="LiveId" clId="{CBCB84F2-7E47-4CC0-AE44-702476D1A435}" dt="2022-03-20T00:01:22.635" v="1197" actId="20577"/>
      <pc:docMkLst>
        <pc:docMk/>
      </pc:docMkLst>
      <pc:sldChg chg="modSp mod modNotesTx">
        <pc:chgData name="Michael Hahn" userId="bf60eed17a677f14" providerId="LiveId" clId="{CBCB84F2-7E47-4CC0-AE44-702476D1A435}" dt="2022-03-19T23:47:05.130" v="1131" actId="6549"/>
        <pc:sldMkLst>
          <pc:docMk/>
          <pc:sldMk cId="0" sldId="258"/>
        </pc:sldMkLst>
        <pc:spChg chg="mod">
          <ac:chgData name="Michael Hahn" userId="bf60eed17a677f14" providerId="LiveId" clId="{CBCB84F2-7E47-4CC0-AE44-702476D1A435}" dt="2022-03-19T23:26:17.338" v="22" actId="20577"/>
          <ac:spMkLst>
            <pc:docMk/>
            <pc:sldMk cId="0" sldId="258"/>
            <ac:spMk id="16" creationId="{00000000-0000-0000-0000-000000000000}"/>
          </ac:spMkLst>
        </pc:spChg>
      </pc:sldChg>
      <pc:sldChg chg="modNotesTx">
        <pc:chgData name="Michael Hahn" userId="bf60eed17a677f14" providerId="LiveId" clId="{CBCB84F2-7E47-4CC0-AE44-702476D1A435}" dt="2022-03-20T00:01:22.635" v="1197" actId="20577"/>
        <pc:sldMkLst>
          <pc:docMk/>
          <pc:sldMk cId="0" sldId="264"/>
        </pc:sldMkLst>
      </pc:sldChg>
    </pc:docChg>
  </pc:docChgLst>
  <pc:docChgLst>
    <pc:chgData name="Michael Hahn" userId="bf60eed17a677f14" providerId="LiveId" clId="{C4D30346-1D01-4D7F-8A7F-DC6D2511A21F}"/>
    <pc:docChg chg="custSel modSld">
      <pc:chgData name="Michael Hahn" userId="bf60eed17a677f14" providerId="LiveId" clId="{C4D30346-1D01-4D7F-8A7F-DC6D2511A21F}" dt="2022-02-26T14:30:21.001" v="2626" actId="6549"/>
      <pc:docMkLst>
        <pc:docMk/>
      </pc:docMkLst>
      <pc:sldChg chg="modSp mod modNotesTx">
        <pc:chgData name="Michael Hahn" userId="bf60eed17a677f14" providerId="LiveId" clId="{C4D30346-1D01-4D7F-8A7F-DC6D2511A21F}" dt="2022-02-26T14:30:21.001" v="2626" actId="6549"/>
        <pc:sldMkLst>
          <pc:docMk/>
          <pc:sldMk cId="0" sldId="258"/>
        </pc:sldMkLst>
        <pc:spChg chg="mod">
          <ac:chgData name="Michael Hahn" userId="bf60eed17a677f14" providerId="LiveId" clId="{C4D30346-1D01-4D7F-8A7F-DC6D2511A21F}" dt="2022-02-26T13:53:56.536" v="39" actId="20577"/>
          <ac:spMkLst>
            <pc:docMk/>
            <pc:sldMk cId="0" sldId="258"/>
            <ac:spMk id="16" creationId="{00000000-0000-0000-0000-000000000000}"/>
          </ac:spMkLst>
        </pc:spChg>
      </pc:sldChg>
      <pc:sldChg chg="modSp mod">
        <pc:chgData name="Michael Hahn" userId="bf60eed17a677f14" providerId="LiveId" clId="{C4D30346-1D01-4D7F-8A7F-DC6D2511A21F}" dt="2022-02-26T14:23:55.964" v="2185" actId="6549"/>
        <pc:sldMkLst>
          <pc:docMk/>
          <pc:sldMk cId="0" sldId="263"/>
        </pc:sldMkLst>
        <pc:spChg chg="mod">
          <ac:chgData name="Michael Hahn" userId="bf60eed17a677f14" providerId="LiveId" clId="{C4D30346-1D01-4D7F-8A7F-DC6D2511A21F}" dt="2022-02-26T14:23:55.964" v="2185" actId="6549"/>
          <ac:spMkLst>
            <pc:docMk/>
            <pc:sldMk cId="0" sldId="263"/>
            <ac:spMk id="16" creationId="{00000000-0000-0000-0000-000000000000}"/>
          </ac:spMkLst>
        </pc:spChg>
      </pc:sldChg>
      <pc:sldChg chg="modNotesTx">
        <pc:chgData name="Michael Hahn" userId="bf60eed17a677f14" providerId="LiveId" clId="{C4D30346-1D01-4D7F-8A7F-DC6D2511A21F}" dt="2022-02-26T14:24:44.946" v="2238" actId="20577"/>
        <pc:sldMkLst>
          <pc:docMk/>
          <pc:sldMk cId="0" sldId="264"/>
        </pc:sldMkLst>
      </pc:sldChg>
    </pc:docChg>
  </pc:docChgLst>
  <pc:docChgLst>
    <pc:chgData name="Michael Hahn" userId="bf60eed17a677f14" providerId="LiveId" clId="{8BA703F1-79FB-4856-9AB4-02A1327A168D}"/>
    <pc:docChg chg="custSel modSld">
      <pc:chgData name="Michael Hahn" userId="bf60eed17a677f14" providerId="LiveId" clId="{8BA703F1-79FB-4856-9AB4-02A1327A168D}" dt="2022-01-23T15:52:30.044" v="2205" actId="6549"/>
      <pc:docMkLst>
        <pc:docMk/>
      </pc:docMkLst>
      <pc:sldChg chg="modSp mod modNotesTx">
        <pc:chgData name="Michael Hahn" userId="bf60eed17a677f14" providerId="LiveId" clId="{8BA703F1-79FB-4856-9AB4-02A1327A168D}" dt="2022-01-23T15:49:47.037" v="1899" actId="20577"/>
        <pc:sldMkLst>
          <pc:docMk/>
          <pc:sldMk cId="0" sldId="258"/>
        </pc:sldMkLst>
        <pc:spChg chg="mod">
          <ac:chgData name="Michael Hahn" userId="bf60eed17a677f14" providerId="LiveId" clId="{8BA703F1-79FB-4856-9AB4-02A1327A168D}" dt="2022-01-23T15:32:42.042" v="244" actId="20577"/>
          <ac:spMkLst>
            <pc:docMk/>
            <pc:sldMk cId="0" sldId="258"/>
            <ac:spMk id="16" creationId="{00000000-0000-0000-0000-000000000000}"/>
          </ac:spMkLst>
        </pc:spChg>
      </pc:sldChg>
      <pc:sldChg chg="modSp mod">
        <pc:chgData name="Michael Hahn" userId="bf60eed17a677f14" providerId="LiveId" clId="{8BA703F1-79FB-4856-9AB4-02A1327A168D}" dt="2022-01-23T15:52:30.044" v="2205" actId="6549"/>
        <pc:sldMkLst>
          <pc:docMk/>
          <pc:sldMk cId="0" sldId="263"/>
        </pc:sldMkLst>
        <pc:spChg chg="mod">
          <ac:chgData name="Michael Hahn" userId="bf60eed17a677f14" providerId="LiveId" clId="{8BA703F1-79FB-4856-9AB4-02A1327A168D}" dt="2022-01-23T15:52:30.044" v="2205" actId="6549"/>
          <ac:spMkLst>
            <pc:docMk/>
            <pc:sldMk cId="0" sldId="263"/>
            <ac:spMk id="16" creationId="{00000000-0000-0000-0000-000000000000}"/>
          </ac:spMkLst>
        </pc:spChg>
      </pc:sldChg>
      <pc:sldChg chg="modNotesTx">
        <pc:chgData name="Michael Hahn" userId="bf60eed17a677f14" providerId="LiveId" clId="{8BA703F1-79FB-4856-9AB4-02A1327A168D}" dt="2022-01-23T15:51:55.544" v="2180" actId="20577"/>
        <pc:sldMkLst>
          <pc:docMk/>
          <pc:sldMk cId="0" sldId="264"/>
        </pc:sldMkLst>
      </pc:sldChg>
    </pc:docChg>
  </pc:docChgLst>
  <pc:docChgLst>
    <pc:chgData name="Michael Hahn" userId="bf60eed17a677f14" providerId="LiveId" clId="{85ECA6CE-1AA9-439C-BE25-BED8EE257809}"/>
    <pc:docChg chg="custSel modSld">
      <pc:chgData name="Michael Hahn" userId="bf60eed17a677f14" providerId="LiveId" clId="{85ECA6CE-1AA9-439C-BE25-BED8EE257809}" dt="2021-10-02T14:27:22.282" v="3003" actId="20577"/>
      <pc:docMkLst>
        <pc:docMk/>
      </pc:docMkLst>
      <pc:sldChg chg="modSp mod modNotesTx">
        <pc:chgData name="Michael Hahn" userId="bf60eed17a677f14" providerId="LiveId" clId="{85ECA6CE-1AA9-439C-BE25-BED8EE257809}" dt="2021-10-02T14:26:12.754" v="2949" actId="20577"/>
        <pc:sldMkLst>
          <pc:docMk/>
          <pc:sldMk cId="0" sldId="258"/>
        </pc:sldMkLst>
        <pc:spChg chg="mod">
          <ac:chgData name="Michael Hahn" userId="bf60eed17a677f14" providerId="LiveId" clId="{85ECA6CE-1AA9-439C-BE25-BED8EE257809}" dt="2021-10-02T13:46:28.995" v="38" actId="20577"/>
          <ac:spMkLst>
            <pc:docMk/>
            <pc:sldMk cId="0" sldId="258"/>
            <ac:spMk id="16" creationId="{00000000-0000-0000-0000-000000000000}"/>
          </ac:spMkLst>
        </pc:spChg>
      </pc:sldChg>
      <pc:sldChg chg="modNotesTx">
        <pc:chgData name="Michael Hahn" userId="bf60eed17a677f14" providerId="LiveId" clId="{85ECA6CE-1AA9-439C-BE25-BED8EE257809}" dt="2021-10-02T14:27:22.282" v="3003" actId="20577"/>
        <pc:sldMkLst>
          <pc:docMk/>
          <pc:sldMk cId="0" sldId="264"/>
        </pc:sldMkLst>
      </pc:sldChg>
    </pc:docChg>
  </pc:docChgLst>
  <pc:docChgLst>
    <pc:chgData name="Michael Hahn" userId="bf60eed17a677f14" providerId="LiveId" clId="{CBBBCE65-0C9E-4C2F-A8BD-378C6342C486}"/>
    <pc:docChg chg="undo custSel modSld modShowInfo">
      <pc:chgData name="Michael Hahn" userId="bf60eed17a677f14" providerId="LiveId" clId="{CBBBCE65-0C9E-4C2F-A8BD-378C6342C486}" dt="2022-05-08T17:18:04.199" v="1271"/>
      <pc:docMkLst>
        <pc:docMk/>
      </pc:docMkLst>
      <pc:sldChg chg="addSp delSp modSp mod delAnim modAnim">
        <pc:chgData name="Michael Hahn" userId="bf60eed17a677f14" providerId="LiveId" clId="{CBBBCE65-0C9E-4C2F-A8BD-378C6342C486}" dt="2022-05-08T17:18:04.199" v="1271"/>
        <pc:sldMkLst>
          <pc:docMk/>
          <pc:sldMk cId="0" sldId="256"/>
        </pc:sldMkLst>
        <pc:picChg chg="add del mod">
          <ac:chgData name="Michael Hahn" userId="bf60eed17a677f14" providerId="LiveId" clId="{CBBBCE65-0C9E-4C2F-A8BD-378C6342C486}" dt="2022-05-08T13:33:32.022" v="1040" actId="478"/>
          <ac:picMkLst>
            <pc:docMk/>
            <pc:sldMk cId="0" sldId="256"/>
            <ac:picMk id="2" creationId="{983CA010-F9F5-68FB-C032-14C3383C3C38}"/>
          </ac:picMkLst>
        </pc:picChg>
        <pc:picChg chg="del mod">
          <ac:chgData name="Michael Hahn" userId="bf60eed17a677f14" providerId="LiveId" clId="{CBBBCE65-0C9E-4C2F-A8BD-378C6342C486}" dt="2022-05-08T13:35:54.145" v="1042" actId="478"/>
          <ac:picMkLst>
            <pc:docMk/>
            <pc:sldMk cId="0" sldId="256"/>
            <ac:picMk id="3" creationId="{1BDE95CB-C1FD-D6A9-5942-592B41136A90}"/>
          </ac:picMkLst>
        </pc:picChg>
        <pc:picChg chg="del mod">
          <ac:chgData name="Michael Hahn" userId="bf60eed17a677f14" providerId="LiveId" clId="{CBBBCE65-0C9E-4C2F-A8BD-378C6342C486}" dt="2022-05-08T13:37:53.291" v="1044" actId="478"/>
          <ac:picMkLst>
            <pc:docMk/>
            <pc:sldMk cId="0" sldId="256"/>
            <ac:picMk id="4" creationId="{52190AB1-F1F6-750D-B989-2D6CE9AEF732}"/>
          </ac:picMkLst>
        </pc:picChg>
        <pc:picChg chg="mod ord">
          <ac:chgData name="Michael Hahn" userId="bf60eed17a677f14" providerId="LiveId" clId="{CBBBCE65-0C9E-4C2F-A8BD-378C6342C486}" dt="2022-05-08T16:51:07.646" v="1257" actId="1076"/>
          <ac:picMkLst>
            <pc:docMk/>
            <pc:sldMk cId="0" sldId="256"/>
            <ac:picMk id="5" creationId="{46E22EBF-6630-864C-8167-B2D3FEC4C801}"/>
          </ac:picMkLst>
        </pc:picChg>
        <pc:picChg chg="add del mod">
          <ac:chgData name="Michael Hahn" userId="bf60eed17a677f14" providerId="LiveId" clId="{CBBBCE65-0C9E-4C2F-A8BD-378C6342C486}" dt="2022-05-08T17:17:25.338" v="1269" actId="478"/>
          <ac:picMkLst>
            <pc:docMk/>
            <pc:sldMk cId="0" sldId="256"/>
            <ac:picMk id="14" creationId="{F6B5EF56-ECF8-D943-0240-F1960D137EF8}"/>
          </ac:picMkLst>
        </pc:picChg>
      </pc:sldChg>
      <pc:sldChg chg="modSp mod modTransition modAnim">
        <pc:chgData name="Michael Hahn" userId="bf60eed17a677f14" providerId="LiveId" clId="{CBBBCE65-0C9E-4C2F-A8BD-378C6342C486}" dt="2022-05-08T15:25:28.840" v="1207"/>
        <pc:sldMkLst>
          <pc:docMk/>
          <pc:sldMk cId="0" sldId="257"/>
        </pc:sldMkLst>
        <pc:picChg chg="mod">
          <ac:chgData name="Michael Hahn" userId="bf60eed17a677f14" providerId="LiveId" clId="{CBBBCE65-0C9E-4C2F-A8BD-378C6342C486}" dt="2022-05-08T13:57:17.401" v="1048" actId="1076"/>
          <ac:picMkLst>
            <pc:docMk/>
            <pc:sldMk cId="0" sldId="257"/>
            <ac:picMk id="2" creationId="{C5605376-BB3C-C143-B913-A2A489971C1B}"/>
          </ac:picMkLst>
        </pc:picChg>
        <pc:picChg chg="mod">
          <ac:chgData name="Michael Hahn" userId="bf60eed17a677f14" providerId="LiveId" clId="{CBBBCE65-0C9E-4C2F-A8BD-378C6342C486}" dt="2022-05-08T14:29:51.577" v="1062" actId="1076"/>
          <ac:picMkLst>
            <pc:docMk/>
            <pc:sldMk cId="0" sldId="257"/>
            <ac:picMk id="3" creationId="{569F94E5-E6B8-E3AB-D0B7-A7E341B2DBC2}"/>
          </ac:picMkLst>
        </pc:picChg>
        <pc:picChg chg="mod">
          <ac:chgData name="Michael Hahn" userId="bf60eed17a677f14" providerId="LiveId" clId="{CBBBCE65-0C9E-4C2F-A8BD-378C6342C486}" dt="2022-05-08T14:29:44.547" v="1061" actId="1076"/>
          <ac:picMkLst>
            <pc:docMk/>
            <pc:sldMk cId="0" sldId="257"/>
            <ac:picMk id="4" creationId="{438A311E-94EA-BC5E-A30A-845239BA14ED}"/>
          </ac:picMkLst>
        </pc:picChg>
      </pc:sldChg>
      <pc:sldChg chg="addSp delSp modSp mod modTransition modAnim modNotesTx">
        <pc:chgData name="Michael Hahn" userId="bf60eed17a677f14" providerId="LiveId" clId="{CBBBCE65-0C9E-4C2F-A8BD-378C6342C486}" dt="2022-05-08T15:30:36.806" v="1229"/>
        <pc:sldMkLst>
          <pc:docMk/>
          <pc:sldMk cId="0" sldId="258"/>
        </pc:sldMkLst>
        <pc:spChg chg="mod">
          <ac:chgData name="Michael Hahn" userId="bf60eed17a677f14" providerId="LiveId" clId="{CBBBCE65-0C9E-4C2F-A8BD-378C6342C486}" dt="2022-05-07T19:20:28.457" v="9" actId="20577"/>
          <ac:spMkLst>
            <pc:docMk/>
            <pc:sldMk cId="0" sldId="258"/>
            <ac:spMk id="16" creationId="{00000000-0000-0000-0000-000000000000}"/>
          </ac:spMkLst>
        </pc:spChg>
        <pc:graphicFrameChg chg="add del mod">
          <ac:chgData name="Michael Hahn" userId="bf60eed17a677f14" providerId="LiveId" clId="{CBBBCE65-0C9E-4C2F-A8BD-378C6342C486}" dt="2022-05-07T19:16:28.563" v="1"/>
          <ac:graphicFrameMkLst>
            <pc:docMk/>
            <pc:sldMk cId="0" sldId="258"/>
            <ac:graphicFrameMk id="2" creationId="{7917A531-DE71-D389-F4CE-531547526616}"/>
          </ac:graphicFrameMkLst>
        </pc:graphicFrameChg>
        <pc:picChg chg="mod">
          <ac:chgData name="Michael Hahn" userId="bf60eed17a677f14" providerId="LiveId" clId="{CBBBCE65-0C9E-4C2F-A8BD-378C6342C486}" dt="2022-05-08T15:29:15.014" v="1226" actId="1076"/>
          <ac:picMkLst>
            <pc:docMk/>
            <pc:sldMk cId="0" sldId="258"/>
            <ac:picMk id="2" creationId="{102B3429-7930-BF38-534A-B268AA382AF9}"/>
          </ac:picMkLst>
        </pc:picChg>
        <pc:picChg chg="mod">
          <ac:chgData name="Michael Hahn" userId="bf60eed17a677f14" providerId="LiveId" clId="{CBBBCE65-0C9E-4C2F-A8BD-378C6342C486}" dt="2022-05-08T15:30:34.358" v="1228" actId="1076"/>
          <ac:picMkLst>
            <pc:docMk/>
            <pc:sldMk cId="0" sldId="258"/>
            <ac:picMk id="3" creationId="{A2677293-AF7B-7D5A-C6EB-E70FC78BE033}"/>
          </ac:picMkLst>
        </pc:picChg>
      </pc:sldChg>
      <pc:sldChg chg="delSp modSp mod modTransition delAnim modAnim">
        <pc:chgData name="Michael Hahn" userId="bf60eed17a677f14" providerId="LiveId" clId="{CBBBCE65-0C9E-4C2F-A8BD-378C6342C486}" dt="2022-05-08T15:25:05.442" v="1204"/>
        <pc:sldMkLst>
          <pc:docMk/>
          <pc:sldMk cId="0" sldId="259"/>
        </pc:sldMkLst>
        <pc:picChg chg="del mod">
          <ac:chgData name="Michael Hahn" userId="bf60eed17a677f14" providerId="LiveId" clId="{CBBBCE65-0C9E-4C2F-A8BD-378C6342C486}" dt="2022-05-08T14:50:47.381" v="1127" actId="478"/>
          <ac:picMkLst>
            <pc:docMk/>
            <pc:sldMk cId="0" sldId="259"/>
            <ac:picMk id="2" creationId="{F166E21D-DD5B-8993-8A89-4938E785BD4D}"/>
          </ac:picMkLst>
        </pc:picChg>
        <pc:picChg chg="del mod">
          <ac:chgData name="Michael Hahn" userId="bf60eed17a677f14" providerId="LiveId" clId="{CBBBCE65-0C9E-4C2F-A8BD-378C6342C486}" dt="2022-05-08T14:48:56.597" v="1124" actId="478"/>
          <ac:picMkLst>
            <pc:docMk/>
            <pc:sldMk cId="0" sldId="259"/>
            <ac:picMk id="4" creationId="{9ED70755-530A-AB72-A8A2-50A3664364CC}"/>
          </ac:picMkLst>
        </pc:picChg>
        <pc:picChg chg="del mod">
          <ac:chgData name="Michael Hahn" userId="bf60eed17a677f14" providerId="LiveId" clId="{CBBBCE65-0C9E-4C2F-A8BD-378C6342C486}" dt="2022-05-08T14:52:52.826" v="1131" actId="478"/>
          <ac:picMkLst>
            <pc:docMk/>
            <pc:sldMk cId="0" sldId="259"/>
            <ac:picMk id="5" creationId="{5A925B4A-B4B0-DE27-3FEE-79950AE51573}"/>
          </ac:picMkLst>
        </pc:picChg>
        <pc:picChg chg="del mod">
          <ac:chgData name="Michael Hahn" userId="bf60eed17a677f14" providerId="LiveId" clId="{CBBBCE65-0C9E-4C2F-A8BD-378C6342C486}" dt="2022-05-08T15:01:12.143" v="1149" actId="478"/>
          <ac:picMkLst>
            <pc:docMk/>
            <pc:sldMk cId="0" sldId="259"/>
            <ac:picMk id="6" creationId="{FDFE9D3E-BAC8-7319-BEB8-1229951C74F1}"/>
          </ac:picMkLst>
        </pc:picChg>
        <pc:picChg chg="mod">
          <ac:chgData name="Michael Hahn" userId="bf60eed17a677f14" providerId="LiveId" clId="{CBBBCE65-0C9E-4C2F-A8BD-378C6342C486}" dt="2022-05-08T14:49:28.211" v="1125" actId="1076"/>
          <ac:picMkLst>
            <pc:docMk/>
            <pc:sldMk cId="0" sldId="259"/>
            <ac:picMk id="9" creationId="{B28E7B70-A567-72D6-F4CE-79047F957B06}"/>
          </ac:picMkLst>
        </pc:picChg>
        <pc:picChg chg="del mod">
          <ac:chgData name="Michael Hahn" userId="bf60eed17a677f14" providerId="LiveId" clId="{CBBBCE65-0C9E-4C2F-A8BD-378C6342C486}" dt="2022-05-08T14:52:15.150" v="1129" actId="478"/>
          <ac:picMkLst>
            <pc:docMk/>
            <pc:sldMk cId="0" sldId="259"/>
            <ac:picMk id="14" creationId="{C3A13B8E-3FBF-057D-E2F0-21F1B78E56BB}"/>
          </ac:picMkLst>
        </pc:picChg>
        <pc:picChg chg="mod">
          <ac:chgData name="Michael Hahn" userId="bf60eed17a677f14" providerId="LiveId" clId="{CBBBCE65-0C9E-4C2F-A8BD-378C6342C486}" dt="2022-05-08T14:52:34.580" v="1130" actId="1076"/>
          <ac:picMkLst>
            <pc:docMk/>
            <pc:sldMk cId="0" sldId="259"/>
            <ac:picMk id="15" creationId="{BC1B546E-A755-681F-3454-F739FA48E734}"/>
          </ac:picMkLst>
        </pc:picChg>
        <pc:picChg chg="mod">
          <ac:chgData name="Michael Hahn" userId="bf60eed17a677f14" providerId="LiveId" clId="{CBBBCE65-0C9E-4C2F-A8BD-378C6342C486}" dt="2022-05-08T14:53:45.140" v="1132" actId="1076"/>
          <ac:picMkLst>
            <pc:docMk/>
            <pc:sldMk cId="0" sldId="259"/>
            <ac:picMk id="17" creationId="{F4AA227A-126F-B3D2-9175-E980CA757272}"/>
          </ac:picMkLst>
        </pc:picChg>
        <pc:picChg chg="del mod">
          <ac:chgData name="Michael Hahn" userId="bf60eed17a677f14" providerId="LiveId" clId="{CBBBCE65-0C9E-4C2F-A8BD-378C6342C486}" dt="2022-05-08T15:03:32.646" v="1153" actId="478"/>
          <ac:picMkLst>
            <pc:docMk/>
            <pc:sldMk cId="0" sldId="259"/>
            <ac:picMk id="18" creationId="{F077F882-146F-3684-F7D4-DBD6B8D0D191}"/>
          </ac:picMkLst>
        </pc:picChg>
        <pc:picChg chg="del">
          <ac:chgData name="Michael Hahn" userId="bf60eed17a677f14" providerId="LiveId" clId="{CBBBCE65-0C9E-4C2F-A8BD-378C6342C486}" dt="2022-05-08T15:02:44.728" v="1151" actId="478"/>
          <ac:picMkLst>
            <pc:docMk/>
            <pc:sldMk cId="0" sldId="259"/>
            <ac:picMk id="19" creationId="{EC930934-7CC9-8A7E-B7C1-24F01E0EB6B5}"/>
          </ac:picMkLst>
        </pc:picChg>
        <pc:picChg chg="del mod">
          <ac:chgData name="Michael Hahn" userId="bf60eed17a677f14" providerId="LiveId" clId="{CBBBCE65-0C9E-4C2F-A8BD-378C6342C486}" dt="2022-05-08T15:08:38.244" v="1177" actId="478"/>
          <ac:picMkLst>
            <pc:docMk/>
            <pc:sldMk cId="0" sldId="259"/>
            <ac:picMk id="20" creationId="{C5AF557F-0292-9BC0-DC92-B2881CDD3631}"/>
          </ac:picMkLst>
        </pc:picChg>
        <pc:picChg chg="del mod">
          <ac:chgData name="Michael Hahn" userId="bf60eed17a677f14" providerId="LiveId" clId="{CBBBCE65-0C9E-4C2F-A8BD-378C6342C486}" dt="2022-05-08T15:11:12.648" v="1180" actId="478"/>
          <ac:picMkLst>
            <pc:docMk/>
            <pc:sldMk cId="0" sldId="259"/>
            <ac:picMk id="21" creationId="{C0607C3D-090F-E215-27C3-70215D097322}"/>
          </ac:picMkLst>
        </pc:picChg>
        <pc:picChg chg="mod">
          <ac:chgData name="Michael Hahn" userId="bf60eed17a677f14" providerId="LiveId" clId="{CBBBCE65-0C9E-4C2F-A8BD-378C6342C486}" dt="2022-05-08T15:11:17.613" v="1181" actId="1076"/>
          <ac:picMkLst>
            <pc:docMk/>
            <pc:sldMk cId="0" sldId="259"/>
            <ac:picMk id="22" creationId="{D800E382-EAD1-F513-AFEC-B8C6D9895A02}"/>
          </ac:picMkLst>
        </pc:picChg>
      </pc:sldChg>
      <pc:sldChg chg="addSp delSp modSp mod modTransition delAnim modAnim">
        <pc:chgData name="Michael Hahn" userId="bf60eed17a677f14" providerId="LiveId" clId="{CBBBCE65-0C9E-4C2F-A8BD-378C6342C486}" dt="2022-05-08T15:25:48.551" v="1210"/>
        <pc:sldMkLst>
          <pc:docMk/>
          <pc:sldMk cId="0" sldId="260"/>
        </pc:sldMkLst>
        <pc:picChg chg="mod">
          <ac:chgData name="Michael Hahn" userId="bf60eed17a677f14" providerId="LiveId" clId="{CBBBCE65-0C9E-4C2F-A8BD-378C6342C486}" dt="2022-05-08T14:35:51.435" v="1070" actId="1076"/>
          <ac:picMkLst>
            <pc:docMk/>
            <pc:sldMk cId="0" sldId="260"/>
            <ac:picMk id="2" creationId="{9CD24F07-B0FF-CEEF-BBBE-D892F63EAE3C}"/>
          </ac:picMkLst>
        </pc:picChg>
        <pc:picChg chg="mod">
          <ac:chgData name="Michael Hahn" userId="bf60eed17a677f14" providerId="LiveId" clId="{CBBBCE65-0C9E-4C2F-A8BD-378C6342C486}" dt="2022-05-08T14:36:49.613" v="1071" actId="1076"/>
          <ac:picMkLst>
            <pc:docMk/>
            <pc:sldMk cId="0" sldId="260"/>
            <ac:picMk id="4" creationId="{A81CCADA-18F8-921A-DE9E-247CA27E754C}"/>
          </ac:picMkLst>
        </pc:picChg>
        <pc:picChg chg="add del mod">
          <ac:chgData name="Michael Hahn" userId="bf60eed17a677f14" providerId="LiveId" clId="{CBBBCE65-0C9E-4C2F-A8BD-378C6342C486}" dt="2022-05-08T14:54:40.681" v="1133" actId="478"/>
          <ac:picMkLst>
            <pc:docMk/>
            <pc:sldMk cId="0" sldId="260"/>
            <ac:picMk id="14" creationId="{A8A8B086-7520-A150-89BD-22ADB2106A5C}"/>
          </ac:picMkLst>
        </pc:picChg>
        <pc:picChg chg="add del mod">
          <ac:chgData name="Michael Hahn" userId="bf60eed17a677f14" providerId="LiveId" clId="{CBBBCE65-0C9E-4C2F-A8BD-378C6342C486}" dt="2022-05-08T15:05:05.875" v="1162" actId="478"/>
          <ac:picMkLst>
            <pc:docMk/>
            <pc:sldMk cId="0" sldId="260"/>
            <ac:picMk id="15" creationId="{2C9A0558-E5DD-3C2A-033C-15C7DED03C1B}"/>
          </ac:picMkLst>
        </pc:picChg>
        <pc:picChg chg="add del mod">
          <ac:chgData name="Michael Hahn" userId="bf60eed17a677f14" providerId="LiveId" clId="{CBBBCE65-0C9E-4C2F-A8BD-378C6342C486}" dt="2022-05-08T15:04:44.763" v="1156" actId="478"/>
          <ac:picMkLst>
            <pc:docMk/>
            <pc:sldMk cId="0" sldId="260"/>
            <ac:picMk id="17" creationId="{28B83E04-3418-37A5-977D-221DA58C0FD5}"/>
          </ac:picMkLst>
        </pc:picChg>
        <pc:picChg chg="add mod">
          <ac:chgData name="Michael Hahn" userId="bf60eed17a677f14" providerId="LiveId" clId="{CBBBCE65-0C9E-4C2F-A8BD-378C6342C486}" dt="2022-05-08T15:04:45.267" v="1157"/>
          <ac:picMkLst>
            <pc:docMk/>
            <pc:sldMk cId="0" sldId="260"/>
            <ac:picMk id="18" creationId="{E15CB62B-AA35-544A-6D4C-84FAD69C215A}"/>
          </ac:picMkLst>
        </pc:picChg>
        <pc:picChg chg="add del mod">
          <ac:chgData name="Michael Hahn" userId="bf60eed17a677f14" providerId="LiveId" clId="{CBBBCE65-0C9E-4C2F-A8BD-378C6342C486}" dt="2022-05-08T15:12:32.299" v="1183" actId="478"/>
          <ac:picMkLst>
            <pc:docMk/>
            <pc:sldMk cId="0" sldId="260"/>
            <ac:picMk id="19" creationId="{1CBEA6E8-5BB6-8A15-AAA8-2FEE7B6EC1B2}"/>
          </ac:picMkLst>
        </pc:picChg>
        <pc:picChg chg="add mod">
          <ac:chgData name="Michael Hahn" userId="bf60eed17a677f14" providerId="LiveId" clId="{CBBBCE65-0C9E-4C2F-A8BD-378C6342C486}" dt="2022-05-08T15:12:33.373" v="1184"/>
          <ac:picMkLst>
            <pc:docMk/>
            <pc:sldMk cId="0" sldId="260"/>
            <ac:picMk id="20" creationId="{9E850225-799C-5D31-44D9-B028BEDB0360}"/>
          </ac:picMkLst>
        </pc:picChg>
      </pc:sldChg>
      <pc:sldChg chg="addSp delSp modSp mod modTransition delAnim modAnim">
        <pc:chgData name="Michael Hahn" userId="bf60eed17a677f14" providerId="LiveId" clId="{CBBBCE65-0C9E-4C2F-A8BD-378C6342C486}" dt="2022-05-08T15:26:05.739" v="1216"/>
        <pc:sldMkLst>
          <pc:docMk/>
          <pc:sldMk cId="0" sldId="261"/>
        </pc:sldMkLst>
        <pc:picChg chg="mod">
          <ac:chgData name="Michael Hahn" userId="bf60eed17a677f14" providerId="LiveId" clId="{CBBBCE65-0C9E-4C2F-A8BD-378C6342C486}" dt="2022-05-08T14:38:48.443" v="1074" actId="1076"/>
          <ac:picMkLst>
            <pc:docMk/>
            <pc:sldMk cId="0" sldId="261"/>
            <ac:picMk id="2" creationId="{9B1B9E4A-3787-6084-74F3-F253D701C276}"/>
          </ac:picMkLst>
        </pc:picChg>
        <pc:picChg chg="mod">
          <ac:chgData name="Michael Hahn" userId="bf60eed17a677f14" providerId="LiveId" clId="{CBBBCE65-0C9E-4C2F-A8BD-378C6342C486}" dt="2022-05-08T14:39:18.971" v="1075" actId="1076"/>
          <ac:picMkLst>
            <pc:docMk/>
            <pc:sldMk cId="0" sldId="261"/>
            <ac:picMk id="4" creationId="{742CE1AD-4027-76A6-506A-DF31CDEFE9B7}"/>
          </ac:picMkLst>
        </pc:picChg>
        <pc:picChg chg="add del mod">
          <ac:chgData name="Michael Hahn" userId="bf60eed17a677f14" providerId="LiveId" clId="{CBBBCE65-0C9E-4C2F-A8BD-378C6342C486}" dt="2022-05-08T14:55:06.427" v="1137" actId="478"/>
          <ac:picMkLst>
            <pc:docMk/>
            <pc:sldMk cId="0" sldId="261"/>
            <ac:picMk id="14" creationId="{F8109B23-1A3F-3DE9-EA9B-289627B53377}"/>
          </ac:picMkLst>
        </pc:picChg>
        <pc:picChg chg="add del mod">
          <ac:chgData name="Michael Hahn" userId="bf60eed17a677f14" providerId="LiveId" clId="{CBBBCE65-0C9E-4C2F-A8BD-378C6342C486}" dt="2022-05-08T15:05:14.917" v="1166" actId="478"/>
          <ac:picMkLst>
            <pc:docMk/>
            <pc:sldMk cId="0" sldId="261"/>
            <ac:picMk id="15" creationId="{354FD3A0-8E17-2A4F-0072-06D35D5FEC88}"/>
          </ac:picMkLst>
        </pc:picChg>
        <pc:picChg chg="add del mod">
          <ac:chgData name="Michael Hahn" userId="bf60eed17a677f14" providerId="LiveId" clId="{CBBBCE65-0C9E-4C2F-A8BD-378C6342C486}" dt="2022-05-08T15:04:56.013" v="1160" actId="478"/>
          <ac:picMkLst>
            <pc:docMk/>
            <pc:sldMk cId="0" sldId="261"/>
            <ac:picMk id="17" creationId="{E296B0AD-D7FC-D42D-CEBB-6D8753449E1C}"/>
          </ac:picMkLst>
        </pc:picChg>
        <pc:picChg chg="add mod">
          <ac:chgData name="Michael Hahn" userId="bf60eed17a677f14" providerId="LiveId" clId="{CBBBCE65-0C9E-4C2F-A8BD-378C6342C486}" dt="2022-05-08T15:04:57.087" v="1161"/>
          <ac:picMkLst>
            <pc:docMk/>
            <pc:sldMk cId="0" sldId="261"/>
            <ac:picMk id="18" creationId="{E61CBF53-AF2F-F38F-F816-0A1DCCC7E44A}"/>
          </ac:picMkLst>
        </pc:picChg>
        <pc:picChg chg="add del mod">
          <ac:chgData name="Michael Hahn" userId="bf60eed17a677f14" providerId="LiveId" clId="{CBBBCE65-0C9E-4C2F-A8BD-378C6342C486}" dt="2022-05-08T15:12:41.450" v="1187" actId="478"/>
          <ac:picMkLst>
            <pc:docMk/>
            <pc:sldMk cId="0" sldId="261"/>
            <ac:picMk id="19" creationId="{5E6A88FA-25F9-8BD0-2189-51CC6B62DEB9}"/>
          </ac:picMkLst>
        </pc:picChg>
        <pc:picChg chg="add mod">
          <ac:chgData name="Michael Hahn" userId="bf60eed17a677f14" providerId="LiveId" clId="{CBBBCE65-0C9E-4C2F-A8BD-378C6342C486}" dt="2022-05-08T15:12:42.009" v="1188"/>
          <ac:picMkLst>
            <pc:docMk/>
            <pc:sldMk cId="0" sldId="261"/>
            <ac:picMk id="20" creationId="{291B334D-89A9-B260-0EBE-88638C8C408D}"/>
          </ac:picMkLst>
        </pc:picChg>
      </pc:sldChg>
      <pc:sldChg chg="addSp delSp modSp mod modTransition delAnim modAnim">
        <pc:chgData name="Michael Hahn" userId="bf60eed17a677f14" providerId="LiveId" clId="{CBBBCE65-0C9E-4C2F-A8BD-378C6342C486}" dt="2022-05-08T15:25:57.303" v="1213"/>
        <pc:sldMkLst>
          <pc:docMk/>
          <pc:sldMk cId="0" sldId="262"/>
        </pc:sldMkLst>
        <pc:picChg chg="mod">
          <ac:chgData name="Michael Hahn" userId="bf60eed17a677f14" providerId="LiveId" clId="{CBBBCE65-0C9E-4C2F-A8BD-378C6342C486}" dt="2022-05-08T14:37:29.132" v="1072" actId="1076"/>
          <ac:picMkLst>
            <pc:docMk/>
            <pc:sldMk cId="0" sldId="262"/>
            <ac:picMk id="2" creationId="{94968979-21D0-9912-CC03-385233329DF8}"/>
          </ac:picMkLst>
        </pc:picChg>
        <pc:picChg chg="mod">
          <ac:chgData name="Michael Hahn" userId="bf60eed17a677f14" providerId="LiveId" clId="{CBBBCE65-0C9E-4C2F-A8BD-378C6342C486}" dt="2022-05-08T14:38:06.254" v="1073" actId="1076"/>
          <ac:picMkLst>
            <pc:docMk/>
            <pc:sldMk cId="0" sldId="262"/>
            <ac:picMk id="5" creationId="{B5140FE3-A229-F087-36F7-DF78748D5758}"/>
          </ac:picMkLst>
        </pc:picChg>
        <pc:picChg chg="add del mod">
          <ac:chgData name="Michael Hahn" userId="bf60eed17a677f14" providerId="LiveId" clId="{CBBBCE65-0C9E-4C2F-A8BD-378C6342C486}" dt="2022-05-08T14:54:50.110" v="1135" actId="478"/>
          <ac:picMkLst>
            <pc:docMk/>
            <pc:sldMk cId="0" sldId="262"/>
            <ac:picMk id="13" creationId="{231364ED-71BF-D426-FF4B-8ECBEDFCF9A5}"/>
          </ac:picMkLst>
        </pc:picChg>
        <pc:picChg chg="add del mod">
          <ac:chgData name="Michael Hahn" userId="bf60eed17a677f14" providerId="LiveId" clId="{CBBBCE65-0C9E-4C2F-A8BD-378C6342C486}" dt="2022-05-08T15:05:10.517" v="1164" actId="478"/>
          <ac:picMkLst>
            <pc:docMk/>
            <pc:sldMk cId="0" sldId="262"/>
            <ac:picMk id="14" creationId="{F6838BF5-1D3C-E452-14DB-032AADFF26FC}"/>
          </ac:picMkLst>
        </pc:picChg>
        <pc:picChg chg="add del mod">
          <ac:chgData name="Michael Hahn" userId="bf60eed17a677f14" providerId="LiveId" clId="{CBBBCE65-0C9E-4C2F-A8BD-378C6342C486}" dt="2022-05-08T15:04:49.808" v="1158" actId="478"/>
          <ac:picMkLst>
            <pc:docMk/>
            <pc:sldMk cId="0" sldId="262"/>
            <ac:picMk id="15" creationId="{A5EF6284-E4F2-EDFE-B57F-C31E678AD62F}"/>
          </ac:picMkLst>
        </pc:picChg>
        <pc:picChg chg="add mod">
          <ac:chgData name="Michael Hahn" userId="bf60eed17a677f14" providerId="LiveId" clId="{CBBBCE65-0C9E-4C2F-A8BD-378C6342C486}" dt="2022-05-08T15:04:50.711" v="1159"/>
          <ac:picMkLst>
            <pc:docMk/>
            <pc:sldMk cId="0" sldId="262"/>
            <ac:picMk id="17" creationId="{26C34123-6CB9-B126-42F7-5F8D4697A183}"/>
          </ac:picMkLst>
        </pc:picChg>
        <pc:picChg chg="add del mod">
          <ac:chgData name="Michael Hahn" userId="bf60eed17a677f14" providerId="LiveId" clId="{CBBBCE65-0C9E-4C2F-A8BD-378C6342C486}" dt="2022-05-08T15:12:37.263" v="1185" actId="478"/>
          <ac:picMkLst>
            <pc:docMk/>
            <pc:sldMk cId="0" sldId="262"/>
            <ac:picMk id="18" creationId="{3FB9AF25-9C89-A857-F6C0-D28C654874B8}"/>
          </ac:picMkLst>
        </pc:picChg>
        <pc:picChg chg="add mod">
          <ac:chgData name="Michael Hahn" userId="bf60eed17a677f14" providerId="LiveId" clId="{CBBBCE65-0C9E-4C2F-A8BD-378C6342C486}" dt="2022-05-08T15:12:37.809" v="1186"/>
          <ac:picMkLst>
            <pc:docMk/>
            <pc:sldMk cId="0" sldId="262"/>
            <ac:picMk id="20" creationId="{8F15A82C-830A-C3D2-401A-8B1387A03933}"/>
          </ac:picMkLst>
        </pc:picChg>
      </pc:sldChg>
      <pc:sldChg chg="modSp mod modTransition modAnim">
        <pc:chgData name="Michael Hahn" userId="bf60eed17a677f14" providerId="LiveId" clId="{CBBBCE65-0C9E-4C2F-A8BD-378C6342C486}" dt="2022-05-08T15:46:28.604" v="1231"/>
        <pc:sldMkLst>
          <pc:docMk/>
          <pc:sldMk cId="0" sldId="263"/>
        </pc:sldMkLst>
        <pc:spChg chg="mod">
          <ac:chgData name="Michael Hahn" userId="bf60eed17a677f14" providerId="LiveId" clId="{CBBBCE65-0C9E-4C2F-A8BD-378C6342C486}" dt="2022-05-07T19:27:49.997" v="1016" actId="20577"/>
          <ac:spMkLst>
            <pc:docMk/>
            <pc:sldMk cId="0" sldId="263"/>
            <ac:spMk id="16" creationId="{00000000-0000-0000-0000-000000000000}"/>
          </ac:spMkLst>
        </pc:spChg>
        <pc:picChg chg="mod">
          <ac:chgData name="Michael Hahn" userId="bf60eed17a677f14" providerId="LiveId" clId="{CBBBCE65-0C9E-4C2F-A8BD-378C6342C486}" dt="2022-05-08T15:46:25.434" v="1230" actId="1076"/>
          <ac:picMkLst>
            <pc:docMk/>
            <pc:sldMk cId="0" sldId="263"/>
            <ac:picMk id="2" creationId="{825184AE-CDE6-B5F1-0524-4667031B2533}"/>
          </ac:picMkLst>
        </pc:picChg>
      </pc:sldChg>
      <pc:sldChg chg="modSp mod modTransition modAnim modNotesTx">
        <pc:chgData name="Michael Hahn" userId="bf60eed17a677f14" providerId="LiveId" clId="{CBBBCE65-0C9E-4C2F-A8BD-378C6342C486}" dt="2022-05-08T15:26:32.251" v="1222"/>
        <pc:sldMkLst>
          <pc:docMk/>
          <pc:sldMk cId="0" sldId="264"/>
        </pc:sldMkLst>
        <pc:picChg chg="mod">
          <ac:chgData name="Michael Hahn" userId="bf60eed17a677f14" providerId="LiveId" clId="{CBBBCE65-0C9E-4C2F-A8BD-378C6342C486}" dt="2022-05-08T14:40:49.332" v="1113" actId="1076"/>
          <ac:picMkLst>
            <pc:docMk/>
            <pc:sldMk cId="0" sldId="264"/>
            <ac:picMk id="2" creationId="{AE7E37BB-E71B-3A12-3EA9-94885153DF3D}"/>
          </ac:picMkLst>
        </pc:picChg>
        <pc:picChg chg="mod">
          <ac:chgData name="Michael Hahn" userId="bf60eed17a677f14" providerId="LiveId" clId="{CBBBCE65-0C9E-4C2F-A8BD-378C6342C486}" dt="2022-05-08T14:41:51.051" v="1114" actId="1076"/>
          <ac:picMkLst>
            <pc:docMk/>
            <pc:sldMk cId="0" sldId="264"/>
            <ac:picMk id="3" creationId="{B3CD8D79-8859-0592-5354-8656BD7B9F14}"/>
          </ac:picMkLst>
        </pc:picChg>
      </pc:sldChg>
      <pc:sldChg chg="delSp modSp mod modTransition delAnim modAnim">
        <pc:chgData name="Michael Hahn" userId="bf60eed17a677f14" providerId="LiveId" clId="{CBBBCE65-0C9E-4C2F-A8BD-378C6342C486}" dt="2022-05-08T16:42:50.601" v="1252" actId="1076"/>
        <pc:sldMkLst>
          <pc:docMk/>
          <pc:sldMk cId="0" sldId="265"/>
        </pc:sldMkLst>
        <pc:picChg chg="del mod">
          <ac:chgData name="Michael Hahn" userId="bf60eed17a677f14" providerId="LiveId" clId="{CBBBCE65-0C9E-4C2F-A8BD-378C6342C486}" dt="2022-05-08T14:42:52.669" v="1116" actId="478"/>
          <ac:picMkLst>
            <pc:docMk/>
            <pc:sldMk cId="0" sldId="265"/>
            <ac:picMk id="2" creationId="{5CF8C016-B98C-B5BB-AE37-2C830D7B94EA}"/>
          </ac:picMkLst>
        </pc:picChg>
        <pc:picChg chg="del mod">
          <ac:chgData name="Michael Hahn" userId="bf60eed17a677f14" providerId="LiveId" clId="{CBBBCE65-0C9E-4C2F-A8BD-378C6342C486}" dt="2022-05-08T14:43:27.568" v="1118" actId="478"/>
          <ac:picMkLst>
            <pc:docMk/>
            <pc:sldMk cId="0" sldId="265"/>
            <ac:picMk id="3" creationId="{2C740100-504F-E55D-FA9E-7173A65E5784}"/>
          </ac:picMkLst>
        </pc:picChg>
        <pc:picChg chg="mod">
          <ac:chgData name="Michael Hahn" userId="bf60eed17a677f14" providerId="LiveId" clId="{CBBBCE65-0C9E-4C2F-A8BD-378C6342C486}" dt="2022-05-08T16:42:50.601" v="1252" actId="1076"/>
          <ac:picMkLst>
            <pc:docMk/>
            <pc:sldMk cId="0" sldId="265"/>
            <ac:picMk id="4" creationId="{09926330-AD4B-BEE8-E3B9-4862EB375CBC}"/>
          </ac:picMkLst>
        </pc:picChg>
        <pc:picChg chg="del mod">
          <ac:chgData name="Michael Hahn" userId="bf60eed17a677f14" providerId="LiveId" clId="{CBBBCE65-0C9E-4C2F-A8BD-378C6342C486}" dt="2022-05-08T16:42:47.829" v="1251" actId="478"/>
          <ac:picMkLst>
            <pc:docMk/>
            <pc:sldMk cId="0" sldId="265"/>
            <ac:picMk id="5" creationId="{C06447B8-53C0-C7C0-801E-C5EFFD339236}"/>
          </ac:picMkLst>
        </pc:picChg>
      </pc:sldChg>
    </pc:docChg>
  </pc:docChgLst>
  <pc:docChgLst>
    <pc:chgData name="Michael Hahn" userId="bf60eed17a677f14" providerId="LiveId" clId="{9FB77BB1-0F7A-4A7E-97B1-6E2ED56CF397}"/>
    <pc:docChg chg="custSel modSld">
      <pc:chgData name="Michael Hahn" userId="bf60eed17a677f14" providerId="LiveId" clId="{9FB77BB1-0F7A-4A7E-97B1-6E2ED56CF397}" dt="2021-09-12T01:12:22.545" v="1416" actId="20577"/>
      <pc:docMkLst>
        <pc:docMk/>
      </pc:docMkLst>
      <pc:sldChg chg="modNotesTx">
        <pc:chgData name="Michael Hahn" userId="bf60eed17a677f14" providerId="LiveId" clId="{9FB77BB1-0F7A-4A7E-97B1-6E2ED56CF397}" dt="2021-09-12T01:11:20.549" v="1239" actId="20577"/>
        <pc:sldMkLst>
          <pc:docMk/>
          <pc:sldMk cId="0" sldId="258"/>
        </pc:sldMkLst>
      </pc:sldChg>
      <pc:sldChg chg="modNotesTx">
        <pc:chgData name="Michael Hahn" userId="bf60eed17a677f14" providerId="LiveId" clId="{9FB77BB1-0F7A-4A7E-97B1-6E2ED56CF397}" dt="2021-09-12T01:12:22.545" v="1416" actId="20577"/>
        <pc:sldMkLst>
          <pc:docMk/>
          <pc:sldMk cId="0" sldId="264"/>
        </pc:sldMkLst>
      </pc:sldChg>
    </pc:docChg>
  </pc:docChgLst>
  <pc:docChgLst>
    <pc:chgData name="Michael Hahn" userId="bf60eed17a677f14" providerId="LiveId" clId="{2F7A41C1-7D82-42F6-B372-6EEBCD9788C7}"/>
    <pc:docChg chg="custSel modSld">
      <pc:chgData name="Michael Hahn" userId="bf60eed17a677f14" providerId="LiveId" clId="{2F7A41C1-7D82-42F6-B372-6EEBCD9788C7}" dt="2022-01-09T15:26:07.548" v="1944" actId="20577"/>
      <pc:docMkLst>
        <pc:docMk/>
      </pc:docMkLst>
      <pc:sldChg chg="modSp mod modNotesTx">
        <pc:chgData name="Michael Hahn" userId="bf60eed17a677f14" providerId="LiveId" clId="{2F7A41C1-7D82-42F6-B372-6EEBCD9788C7}" dt="2022-01-09T15:24:00.880" v="1762" actId="20577"/>
        <pc:sldMkLst>
          <pc:docMk/>
          <pc:sldMk cId="0" sldId="258"/>
        </pc:sldMkLst>
        <pc:spChg chg="mod">
          <ac:chgData name="Michael Hahn" userId="bf60eed17a677f14" providerId="LiveId" clId="{2F7A41C1-7D82-42F6-B372-6EEBCD9788C7}" dt="2022-01-09T15:02:07.621" v="33" actId="20577"/>
          <ac:spMkLst>
            <pc:docMk/>
            <pc:sldMk cId="0" sldId="258"/>
            <ac:spMk id="16" creationId="{00000000-0000-0000-0000-000000000000}"/>
          </ac:spMkLst>
        </pc:spChg>
      </pc:sldChg>
      <pc:sldChg chg="modSp mod">
        <pc:chgData name="Michael Hahn" userId="bf60eed17a677f14" providerId="LiveId" clId="{2F7A41C1-7D82-42F6-B372-6EEBCD9788C7}" dt="2022-01-09T15:25:12.447" v="1885" actId="20577"/>
        <pc:sldMkLst>
          <pc:docMk/>
          <pc:sldMk cId="0" sldId="263"/>
        </pc:sldMkLst>
        <pc:spChg chg="mod">
          <ac:chgData name="Michael Hahn" userId="bf60eed17a677f14" providerId="LiveId" clId="{2F7A41C1-7D82-42F6-B372-6EEBCD9788C7}" dt="2022-01-09T15:25:12.447" v="1885" actId="20577"/>
          <ac:spMkLst>
            <pc:docMk/>
            <pc:sldMk cId="0" sldId="263"/>
            <ac:spMk id="16" creationId="{00000000-0000-0000-0000-000000000000}"/>
          </ac:spMkLst>
        </pc:spChg>
      </pc:sldChg>
      <pc:sldChg chg="modNotesTx">
        <pc:chgData name="Michael Hahn" userId="bf60eed17a677f14" providerId="LiveId" clId="{2F7A41C1-7D82-42F6-B372-6EEBCD9788C7}" dt="2022-01-09T15:26:07.548" v="1944" actId="20577"/>
        <pc:sldMkLst>
          <pc:docMk/>
          <pc:sldMk cId="0" sldId="264"/>
        </pc:sldMkLst>
      </pc:sldChg>
    </pc:docChg>
  </pc:docChgLst>
  <pc:docChgLst>
    <pc:chgData name="Michael Hahn" userId="bf60eed17a677f14" providerId="LiveId" clId="{274D4E3A-C43C-4F1B-B63C-DC7CB90800A5}"/>
    <pc:docChg chg="custSel modSld">
      <pc:chgData name="Michael Hahn" userId="bf60eed17a677f14" providerId="LiveId" clId="{274D4E3A-C43C-4F1B-B63C-DC7CB90800A5}" dt="2022-02-19T13:59:26.101" v="1418" actId="20577"/>
      <pc:docMkLst>
        <pc:docMk/>
      </pc:docMkLst>
      <pc:sldChg chg="modSp mod modNotesTx">
        <pc:chgData name="Michael Hahn" userId="bf60eed17a677f14" providerId="LiveId" clId="{274D4E3A-C43C-4F1B-B63C-DC7CB90800A5}" dt="2022-02-19T13:57:36.240" v="1269" actId="6549"/>
        <pc:sldMkLst>
          <pc:docMk/>
          <pc:sldMk cId="0" sldId="258"/>
        </pc:sldMkLst>
        <pc:spChg chg="mod">
          <ac:chgData name="Michael Hahn" userId="bf60eed17a677f14" providerId="LiveId" clId="{274D4E3A-C43C-4F1B-B63C-DC7CB90800A5}" dt="2022-02-19T13:51:14.037" v="400" actId="5793"/>
          <ac:spMkLst>
            <pc:docMk/>
            <pc:sldMk cId="0" sldId="258"/>
            <ac:spMk id="16" creationId="{00000000-0000-0000-0000-000000000000}"/>
          </ac:spMkLst>
        </pc:spChg>
      </pc:sldChg>
      <pc:sldChg chg="modSp mod">
        <pc:chgData name="Michael Hahn" userId="bf60eed17a677f14" providerId="LiveId" clId="{274D4E3A-C43C-4F1B-B63C-DC7CB90800A5}" dt="2022-02-19T13:58:57.462" v="1385" actId="20577"/>
        <pc:sldMkLst>
          <pc:docMk/>
          <pc:sldMk cId="0" sldId="263"/>
        </pc:sldMkLst>
        <pc:spChg chg="mod">
          <ac:chgData name="Michael Hahn" userId="bf60eed17a677f14" providerId="LiveId" clId="{274D4E3A-C43C-4F1B-B63C-DC7CB90800A5}" dt="2022-02-19T13:58:57.462" v="1385" actId="20577"/>
          <ac:spMkLst>
            <pc:docMk/>
            <pc:sldMk cId="0" sldId="263"/>
            <ac:spMk id="16" creationId="{00000000-0000-0000-0000-000000000000}"/>
          </ac:spMkLst>
        </pc:spChg>
      </pc:sldChg>
      <pc:sldChg chg="modNotesTx">
        <pc:chgData name="Michael Hahn" userId="bf60eed17a677f14" providerId="LiveId" clId="{274D4E3A-C43C-4F1B-B63C-DC7CB90800A5}" dt="2022-02-19T13:59:26.101" v="1418" actId="20577"/>
        <pc:sldMkLst>
          <pc:docMk/>
          <pc:sldMk cId="0" sldId="264"/>
        </pc:sldMkLst>
      </pc:sldChg>
    </pc:docChg>
  </pc:docChgLst>
  <pc:docChgLst>
    <pc:chgData name="Michael Hahn" userId="bf60eed17a677f14" providerId="LiveId" clId="{599B95F6-18DA-41EF-AFCB-AA196B516393}"/>
    <pc:docChg chg="custSel modSld">
      <pc:chgData name="Michael Hahn" userId="bf60eed17a677f14" providerId="LiveId" clId="{599B95F6-18DA-41EF-AFCB-AA196B516393}" dt="2021-10-23T20:54:02.556" v="920" actId="6549"/>
      <pc:docMkLst>
        <pc:docMk/>
      </pc:docMkLst>
      <pc:sldChg chg="modSp mod modNotesTx">
        <pc:chgData name="Michael Hahn" userId="bf60eed17a677f14" providerId="LiveId" clId="{599B95F6-18DA-41EF-AFCB-AA196B516393}" dt="2021-10-23T20:52:24.053" v="901" actId="20577"/>
        <pc:sldMkLst>
          <pc:docMk/>
          <pc:sldMk cId="0" sldId="258"/>
        </pc:sldMkLst>
        <pc:spChg chg="mod">
          <ac:chgData name="Michael Hahn" userId="bf60eed17a677f14" providerId="LiveId" clId="{599B95F6-18DA-41EF-AFCB-AA196B516393}" dt="2021-10-23T20:34:06.028" v="37" actId="20577"/>
          <ac:spMkLst>
            <pc:docMk/>
            <pc:sldMk cId="0" sldId="258"/>
            <ac:spMk id="16" creationId="{00000000-0000-0000-0000-000000000000}"/>
          </ac:spMkLst>
        </pc:spChg>
      </pc:sldChg>
      <pc:sldChg chg="modNotesTx">
        <pc:chgData name="Michael Hahn" userId="bf60eed17a677f14" providerId="LiveId" clId="{599B95F6-18DA-41EF-AFCB-AA196B516393}" dt="2021-10-23T20:54:02.556" v="920" actId="6549"/>
        <pc:sldMkLst>
          <pc:docMk/>
          <pc:sldMk cId="0" sldId="264"/>
        </pc:sldMkLst>
      </pc:sldChg>
    </pc:docChg>
  </pc:docChgLst>
  <pc:docChgLst>
    <pc:chgData name="Michael Hahn" userId="bf60eed17a677f14" providerId="LiveId" clId="{83C83447-34AC-4859-8D35-EC529EF5B9E1}"/>
    <pc:docChg chg="custSel modSld">
      <pc:chgData name="Michael Hahn" userId="bf60eed17a677f14" providerId="LiveId" clId="{83C83447-34AC-4859-8D35-EC529EF5B9E1}" dt="2021-10-16T00:43:52.846" v="2058" actId="20577"/>
      <pc:docMkLst>
        <pc:docMk/>
      </pc:docMkLst>
      <pc:sldChg chg="modSp mod modNotesTx">
        <pc:chgData name="Michael Hahn" userId="bf60eed17a677f14" providerId="LiveId" clId="{83C83447-34AC-4859-8D35-EC529EF5B9E1}" dt="2021-10-16T00:38:56.019" v="2016" actId="20577"/>
        <pc:sldMkLst>
          <pc:docMk/>
          <pc:sldMk cId="0" sldId="258"/>
        </pc:sldMkLst>
        <pc:spChg chg="mod">
          <ac:chgData name="Michael Hahn" userId="bf60eed17a677f14" providerId="LiveId" clId="{83C83447-34AC-4859-8D35-EC529EF5B9E1}" dt="2021-10-16T00:31:57.382" v="1291" actId="20577"/>
          <ac:spMkLst>
            <pc:docMk/>
            <pc:sldMk cId="0" sldId="258"/>
            <ac:spMk id="16" creationId="{00000000-0000-0000-0000-000000000000}"/>
          </ac:spMkLst>
        </pc:spChg>
      </pc:sldChg>
      <pc:sldChg chg="modSp mod">
        <pc:chgData name="Michael Hahn" userId="bf60eed17a677f14" providerId="LiveId" clId="{83C83447-34AC-4859-8D35-EC529EF5B9E1}" dt="2021-10-16T00:16:55.030" v="58" actId="6549"/>
        <pc:sldMkLst>
          <pc:docMk/>
          <pc:sldMk cId="0" sldId="263"/>
        </pc:sldMkLst>
        <pc:spChg chg="mod">
          <ac:chgData name="Michael Hahn" userId="bf60eed17a677f14" providerId="LiveId" clId="{83C83447-34AC-4859-8D35-EC529EF5B9E1}" dt="2021-10-16T00:16:55.030" v="58" actId="6549"/>
          <ac:spMkLst>
            <pc:docMk/>
            <pc:sldMk cId="0" sldId="263"/>
            <ac:spMk id="16" creationId="{00000000-0000-0000-0000-000000000000}"/>
          </ac:spMkLst>
        </pc:spChg>
      </pc:sldChg>
      <pc:sldChg chg="modNotesTx">
        <pc:chgData name="Michael Hahn" userId="bf60eed17a677f14" providerId="LiveId" clId="{83C83447-34AC-4859-8D35-EC529EF5B9E1}" dt="2021-10-16T00:43:52.846" v="2058" actId="20577"/>
        <pc:sldMkLst>
          <pc:docMk/>
          <pc:sldMk cId="0" sldId="264"/>
        </pc:sldMkLst>
      </pc:sldChg>
    </pc:docChg>
  </pc:docChgLst>
  <pc:docChgLst>
    <pc:chgData name="Michael Hahn" userId="bf60eed17a677f14" providerId="LiveId" clId="{B5A197FC-6182-4232-AEE8-AE304D1D9A10}"/>
    <pc:docChg chg="custSel modSld">
      <pc:chgData name="Michael Hahn" userId="bf60eed17a677f14" providerId="LiveId" clId="{B5A197FC-6182-4232-AEE8-AE304D1D9A10}" dt="2022-03-12T00:42:47.237" v="564" actId="20577"/>
      <pc:docMkLst>
        <pc:docMk/>
      </pc:docMkLst>
      <pc:sldChg chg="modSp mod modNotesTx">
        <pc:chgData name="Michael Hahn" userId="bf60eed17a677f14" providerId="LiveId" clId="{B5A197FC-6182-4232-AEE8-AE304D1D9A10}" dt="2022-03-12T00:42:47.237" v="564" actId="20577"/>
        <pc:sldMkLst>
          <pc:docMk/>
          <pc:sldMk cId="0" sldId="258"/>
        </pc:sldMkLst>
        <pc:spChg chg="mod">
          <ac:chgData name="Michael Hahn" userId="bf60eed17a677f14" providerId="LiveId" clId="{B5A197FC-6182-4232-AEE8-AE304D1D9A10}" dt="2022-03-11T23:36:47.246" v="30" actId="20577"/>
          <ac:spMkLst>
            <pc:docMk/>
            <pc:sldMk cId="0" sldId="258"/>
            <ac:spMk id="16" creationId="{00000000-0000-0000-0000-000000000000}"/>
          </ac:spMkLst>
        </pc:spChg>
      </pc:sldChg>
    </pc:docChg>
  </pc:docChgLst>
  <pc:docChgLst>
    <pc:chgData name="Michael Hahn" userId="bf60eed17a677f14" providerId="LiveId" clId="{2FEA2CEF-5787-4EA1-8CF3-C23F1CD902E9}"/>
    <pc:docChg chg="custSel modSld">
      <pc:chgData name="Michael Hahn" userId="bf60eed17a677f14" providerId="LiveId" clId="{2FEA2CEF-5787-4EA1-8CF3-C23F1CD902E9}" dt="2021-10-09T15:08:52.684" v="2506" actId="20577"/>
      <pc:docMkLst>
        <pc:docMk/>
      </pc:docMkLst>
      <pc:sldChg chg="modSp mod modNotesTx">
        <pc:chgData name="Michael Hahn" userId="bf60eed17a677f14" providerId="LiveId" clId="{2FEA2CEF-5787-4EA1-8CF3-C23F1CD902E9}" dt="2021-10-09T15:06:18.403" v="2305" actId="6549"/>
        <pc:sldMkLst>
          <pc:docMk/>
          <pc:sldMk cId="0" sldId="258"/>
        </pc:sldMkLst>
        <pc:spChg chg="mod">
          <ac:chgData name="Michael Hahn" userId="bf60eed17a677f14" providerId="LiveId" clId="{2FEA2CEF-5787-4EA1-8CF3-C23F1CD902E9}" dt="2021-10-09T14:41:27.268" v="30" actId="20577"/>
          <ac:spMkLst>
            <pc:docMk/>
            <pc:sldMk cId="0" sldId="258"/>
            <ac:spMk id="16" creationId="{00000000-0000-0000-0000-000000000000}"/>
          </ac:spMkLst>
        </pc:spChg>
      </pc:sldChg>
      <pc:sldChg chg="modSp mod">
        <pc:chgData name="Michael Hahn" userId="bf60eed17a677f14" providerId="LiveId" clId="{2FEA2CEF-5787-4EA1-8CF3-C23F1CD902E9}" dt="2021-10-09T15:07:53.769" v="2412" actId="6549"/>
        <pc:sldMkLst>
          <pc:docMk/>
          <pc:sldMk cId="0" sldId="263"/>
        </pc:sldMkLst>
        <pc:spChg chg="mod">
          <ac:chgData name="Michael Hahn" userId="bf60eed17a677f14" providerId="LiveId" clId="{2FEA2CEF-5787-4EA1-8CF3-C23F1CD902E9}" dt="2021-10-09T15:07:53.769" v="2412" actId="6549"/>
          <ac:spMkLst>
            <pc:docMk/>
            <pc:sldMk cId="0" sldId="263"/>
            <ac:spMk id="16" creationId="{00000000-0000-0000-0000-000000000000}"/>
          </ac:spMkLst>
        </pc:spChg>
      </pc:sldChg>
      <pc:sldChg chg="modNotesTx">
        <pc:chgData name="Michael Hahn" userId="bf60eed17a677f14" providerId="LiveId" clId="{2FEA2CEF-5787-4EA1-8CF3-C23F1CD902E9}" dt="2021-10-09T15:08:52.684" v="2506" actId="20577"/>
        <pc:sldMkLst>
          <pc:docMk/>
          <pc:sldMk cId="0" sldId="264"/>
        </pc:sldMkLst>
      </pc:sldChg>
    </pc:docChg>
  </pc:docChgLst>
  <pc:docChgLst>
    <pc:chgData name="Michael Hahn" userId="bf60eed17a677f14" providerId="LiveId" clId="{DC29C1EB-8601-47BA-ADFA-8F4B831601FC}"/>
    <pc:docChg chg="undo custSel modSld">
      <pc:chgData name="Michael Hahn" userId="bf60eed17a677f14" providerId="LiveId" clId="{DC29C1EB-8601-47BA-ADFA-8F4B831601FC}" dt="2021-11-07T11:44:14.511" v="1901" actId="20577"/>
      <pc:docMkLst>
        <pc:docMk/>
      </pc:docMkLst>
      <pc:sldChg chg="modSp mod modNotesTx">
        <pc:chgData name="Michael Hahn" userId="bf60eed17a677f14" providerId="LiveId" clId="{DC29C1EB-8601-47BA-ADFA-8F4B831601FC}" dt="2021-11-07T11:41:58.347" v="1742" actId="6549"/>
        <pc:sldMkLst>
          <pc:docMk/>
          <pc:sldMk cId="0" sldId="258"/>
        </pc:sldMkLst>
        <pc:spChg chg="mod">
          <ac:chgData name="Michael Hahn" userId="bf60eed17a677f14" providerId="LiveId" clId="{DC29C1EB-8601-47BA-ADFA-8F4B831601FC}" dt="2021-11-07T11:14:29.682" v="4" actId="20577"/>
          <ac:spMkLst>
            <pc:docMk/>
            <pc:sldMk cId="0" sldId="258"/>
            <ac:spMk id="16" creationId="{00000000-0000-0000-0000-000000000000}"/>
          </ac:spMkLst>
        </pc:spChg>
      </pc:sldChg>
      <pc:sldChg chg="modNotesTx">
        <pc:chgData name="Michael Hahn" userId="bf60eed17a677f14" providerId="LiveId" clId="{DC29C1EB-8601-47BA-ADFA-8F4B831601FC}" dt="2021-11-07T11:44:14.511" v="1901" actId="20577"/>
        <pc:sldMkLst>
          <pc:docMk/>
          <pc:sldMk cId="0" sldId="264"/>
        </pc:sldMkLst>
      </pc:sldChg>
    </pc:docChg>
  </pc:docChgLst>
  <pc:docChgLst>
    <pc:chgData name="Michael Hahn" userId="bf60eed17a677f14" providerId="LiveId" clId="{D846C2E8-DE58-4B9A-A9A8-A7C9EBA595CB}"/>
    <pc:docChg chg="custSel modSld">
      <pc:chgData name="Michael Hahn" userId="bf60eed17a677f14" providerId="LiveId" clId="{D846C2E8-DE58-4B9A-A9A8-A7C9EBA595CB}" dt="2022-05-15T00:00:55.356" v="1411" actId="1076"/>
      <pc:docMkLst>
        <pc:docMk/>
      </pc:docMkLst>
      <pc:sldChg chg="delSp modSp mod delAnim">
        <pc:chgData name="Michael Hahn" userId="bf60eed17a677f14" providerId="LiveId" clId="{D846C2E8-DE58-4B9A-A9A8-A7C9EBA595CB}" dt="2022-05-14T23:41:20.126" v="1387" actId="1076"/>
        <pc:sldMkLst>
          <pc:docMk/>
          <pc:sldMk cId="0" sldId="257"/>
        </pc:sldMkLst>
        <pc:picChg chg="del">
          <ac:chgData name="Michael Hahn" userId="bf60eed17a677f14" providerId="LiveId" clId="{D846C2E8-DE58-4B9A-A9A8-A7C9EBA595CB}" dt="2022-05-14T23:39:24.032" v="1386" actId="478"/>
          <ac:picMkLst>
            <pc:docMk/>
            <pc:sldMk cId="0" sldId="257"/>
            <ac:picMk id="4" creationId="{438A311E-94EA-BC5E-A30A-845239BA14ED}"/>
          </ac:picMkLst>
        </pc:picChg>
        <pc:picChg chg="mod">
          <ac:chgData name="Michael Hahn" userId="bf60eed17a677f14" providerId="LiveId" clId="{D846C2E8-DE58-4B9A-A9A8-A7C9EBA595CB}" dt="2022-05-14T23:41:20.126" v="1387" actId="1076"/>
          <ac:picMkLst>
            <pc:docMk/>
            <pc:sldMk cId="0" sldId="257"/>
            <ac:picMk id="5" creationId="{D7C988DC-53D1-AB9F-A4F1-AD5F03185BB3}"/>
          </ac:picMkLst>
        </pc:picChg>
      </pc:sldChg>
      <pc:sldChg chg="delSp modSp mod modTransition delAnim modNotesTx">
        <pc:chgData name="Michael Hahn" userId="bf60eed17a677f14" providerId="LiveId" clId="{D846C2E8-DE58-4B9A-A9A8-A7C9EBA595CB}" dt="2022-05-14T23:33:28.352" v="1358" actId="1076"/>
        <pc:sldMkLst>
          <pc:docMk/>
          <pc:sldMk cId="0" sldId="258"/>
        </pc:sldMkLst>
        <pc:spChg chg="mod">
          <ac:chgData name="Michael Hahn" userId="bf60eed17a677f14" providerId="LiveId" clId="{D846C2E8-DE58-4B9A-A9A8-A7C9EBA595CB}" dt="2022-05-14T23:05:28.125" v="13" actId="6549"/>
          <ac:spMkLst>
            <pc:docMk/>
            <pc:sldMk cId="0" sldId="258"/>
            <ac:spMk id="16" creationId="{00000000-0000-0000-0000-000000000000}"/>
          </ac:spMkLst>
        </pc:spChg>
        <pc:picChg chg="del">
          <ac:chgData name="Michael Hahn" userId="bf60eed17a677f14" providerId="LiveId" clId="{D846C2E8-DE58-4B9A-A9A8-A7C9EBA595CB}" dt="2022-05-14T23:28:58.528" v="1353" actId="478"/>
          <ac:picMkLst>
            <pc:docMk/>
            <pc:sldMk cId="0" sldId="258"/>
            <ac:picMk id="2" creationId="{102B3429-7930-BF38-534A-B268AA382AF9}"/>
          </ac:picMkLst>
        </pc:picChg>
        <pc:picChg chg="del">
          <ac:chgData name="Michael Hahn" userId="bf60eed17a677f14" providerId="LiveId" clId="{D846C2E8-DE58-4B9A-A9A8-A7C9EBA595CB}" dt="2022-05-14T23:31:54.781" v="1357" actId="478"/>
          <ac:picMkLst>
            <pc:docMk/>
            <pc:sldMk cId="0" sldId="258"/>
            <ac:picMk id="3" creationId="{A2677293-AF7B-7D5A-C6EB-E70FC78BE033}"/>
          </ac:picMkLst>
        </pc:picChg>
        <pc:picChg chg="mod">
          <ac:chgData name="Michael Hahn" userId="bf60eed17a677f14" providerId="LiveId" clId="{D846C2E8-DE58-4B9A-A9A8-A7C9EBA595CB}" dt="2022-05-14T23:31:29.283" v="1354" actId="1076"/>
          <ac:picMkLst>
            <pc:docMk/>
            <pc:sldMk cId="0" sldId="258"/>
            <ac:picMk id="5" creationId="{36729AD0-E554-835C-1D13-20E2A46E415D}"/>
          </ac:picMkLst>
        </pc:picChg>
        <pc:picChg chg="mod">
          <ac:chgData name="Michael Hahn" userId="bf60eed17a677f14" providerId="LiveId" clId="{D846C2E8-DE58-4B9A-A9A8-A7C9EBA595CB}" dt="2022-05-14T23:33:28.352" v="1358" actId="1076"/>
          <ac:picMkLst>
            <pc:docMk/>
            <pc:sldMk cId="0" sldId="258"/>
            <ac:picMk id="6" creationId="{1D607A42-F7DF-9EB0-11D9-5B166BBB2096}"/>
          </ac:picMkLst>
        </pc:picChg>
      </pc:sldChg>
      <pc:sldChg chg="delSp modSp mod delAnim modAnim">
        <pc:chgData name="Michael Hahn" userId="bf60eed17a677f14" providerId="LiveId" clId="{D846C2E8-DE58-4B9A-A9A8-A7C9EBA595CB}" dt="2022-05-14T23:45:26.164" v="1394"/>
        <pc:sldMkLst>
          <pc:docMk/>
          <pc:sldMk cId="0" sldId="259"/>
        </pc:sldMkLst>
        <pc:picChg chg="mod">
          <ac:chgData name="Michael Hahn" userId="bf60eed17a677f14" providerId="LiveId" clId="{D846C2E8-DE58-4B9A-A9A8-A7C9EBA595CB}" dt="2022-05-14T23:43:09.207" v="1389" actId="1076"/>
          <ac:picMkLst>
            <pc:docMk/>
            <pc:sldMk cId="0" sldId="259"/>
            <ac:picMk id="2" creationId="{1B254429-392F-5AFB-43F1-4C7B0997F63E}"/>
          </ac:picMkLst>
        </pc:picChg>
        <pc:picChg chg="mod">
          <ac:chgData name="Michael Hahn" userId="bf60eed17a677f14" providerId="LiveId" clId="{D846C2E8-DE58-4B9A-A9A8-A7C9EBA595CB}" dt="2022-05-14T23:43:40.769" v="1391" actId="1076"/>
          <ac:picMkLst>
            <pc:docMk/>
            <pc:sldMk cId="0" sldId="259"/>
            <ac:picMk id="4" creationId="{5B9C8A79-B32C-61C6-3646-55EADFC3B3DC}"/>
          </ac:picMkLst>
        </pc:picChg>
        <pc:picChg chg="del">
          <ac:chgData name="Michael Hahn" userId="bf60eed17a677f14" providerId="LiveId" clId="{D846C2E8-DE58-4B9A-A9A8-A7C9EBA595CB}" dt="2022-05-14T23:42:27.614" v="1388" actId="478"/>
          <ac:picMkLst>
            <pc:docMk/>
            <pc:sldMk cId="0" sldId="259"/>
            <ac:picMk id="15" creationId="{BC1B546E-A755-681F-3454-F739FA48E734}"/>
          </ac:picMkLst>
        </pc:picChg>
        <pc:picChg chg="del">
          <ac:chgData name="Michael Hahn" userId="bf60eed17a677f14" providerId="LiveId" clId="{D846C2E8-DE58-4B9A-A9A8-A7C9EBA595CB}" dt="2022-05-14T23:43:12.645" v="1390" actId="478"/>
          <ac:picMkLst>
            <pc:docMk/>
            <pc:sldMk cId="0" sldId="259"/>
            <ac:picMk id="22" creationId="{D800E382-EAD1-F513-AFEC-B8C6D9895A02}"/>
          </ac:picMkLst>
        </pc:picChg>
      </pc:sldChg>
      <pc:sldChg chg="addSp delSp modSp mod delAnim modAnim">
        <pc:chgData name="Michael Hahn" userId="bf60eed17a677f14" providerId="LiveId" clId="{D846C2E8-DE58-4B9A-A9A8-A7C9EBA595CB}" dt="2022-05-14T23:50:37.617" v="1405"/>
        <pc:sldMkLst>
          <pc:docMk/>
          <pc:sldMk cId="0" sldId="260"/>
        </pc:sldMkLst>
        <pc:picChg chg="add mod">
          <ac:chgData name="Michael Hahn" userId="bf60eed17a677f14" providerId="LiveId" clId="{D846C2E8-DE58-4B9A-A9A8-A7C9EBA595CB}" dt="2022-05-14T23:49:43.369" v="1396"/>
          <ac:picMkLst>
            <pc:docMk/>
            <pc:sldMk cId="0" sldId="260"/>
            <ac:picMk id="14" creationId="{288AC842-15CF-4CEA-2E92-C45688C62323}"/>
          </ac:picMkLst>
        </pc:picChg>
        <pc:picChg chg="add mod">
          <ac:chgData name="Michael Hahn" userId="bf60eed17a677f14" providerId="LiveId" clId="{D846C2E8-DE58-4B9A-A9A8-A7C9EBA595CB}" dt="2022-05-14T23:50:37.617" v="1405"/>
          <ac:picMkLst>
            <pc:docMk/>
            <pc:sldMk cId="0" sldId="260"/>
            <ac:picMk id="15" creationId="{86F5E9A5-9BF9-5842-CE41-D89B20713F4C}"/>
          </ac:picMkLst>
        </pc:picChg>
        <pc:picChg chg="del">
          <ac:chgData name="Michael Hahn" userId="bf60eed17a677f14" providerId="LiveId" clId="{D846C2E8-DE58-4B9A-A9A8-A7C9EBA595CB}" dt="2022-05-14T23:49:41.149" v="1395" actId="478"/>
          <ac:picMkLst>
            <pc:docMk/>
            <pc:sldMk cId="0" sldId="260"/>
            <ac:picMk id="18" creationId="{E15CB62B-AA35-544A-6D4C-84FAD69C215A}"/>
          </ac:picMkLst>
        </pc:picChg>
        <pc:picChg chg="del">
          <ac:chgData name="Michael Hahn" userId="bf60eed17a677f14" providerId="LiveId" clId="{D846C2E8-DE58-4B9A-A9A8-A7C9EBA595CB}" dt="2022-05-14T23:50:36.818" v="1404" actId="478"/>
          <ac:picMkLst>
            <pc:docMk/>
            <pc:sldMk cId="0" sldId="260"/>
            <ac:picMk id="20" creationId="{9E850225-799C-5D31-44D9-B028BEDB0360}"/>
          </ac:picMkLst>
        </pc:picChg>
      </pc:sldChg>
      <pc:sldChg chg="addSp delSp modSp mod delAnim modAnim">
        <pc:chgData name="Michael Hahn" userId="bf60eed17a677f14" providerId="LiveId" clId="{D846C2E8-DE58-4B9A-A9A8-A7C9EBA595CB}" dt="2022-05-14T23:50:46.308" v="1409"/>
        <pc:sldMkLst>
          <pc:docMk/>
          <pc:sldMk cId="0" sldId="261"/>
        </pc:sldMkLst>
        <pc:picChg chg="add mod">
          <ac:chgData name="Michael Hahn" userId="bf60eed17a677f14" providerId="LiveId" clId="{D846C2E8-DE58-4B9A-A9A8-A7C9EBA595CB}" dt="2022-05-14T23:50:03.886" v="1402"/>
          <ac:picMkLst>
            <pc:docMk/>
            <pc:sldMk cId="0" sldId="261"/>
            <ac:picMk id="14" creationId="{FC04B39B-9999-00CF-EB34-BCAE609F74D4}"/>
          </ac:picMkLst>
        </pc:picChg>
        <pc:picChg chg="add mod">
          <ac:chgData name="Michael Hahn" userId="bf60eed17a677f14" providerId="LiveId" clId="{D846C2E8-DE58-4B9A-A9A8-A7C9EBA595CB}" dt="2022-05-14T23:50:46.308" v="1409"/>
          <ac:picMkLst>
            <pc:docMk/>
            <pc:sldMk cId="0" sldId="261"/>
            <ac:picMk id="15" creationId="{916F0ED9-60D9-8DF7-6585-59B55BC48D84}"/>
          </ac:picMkLst>
        </pc:picChg>
        <pc:picChg chg="del">
          <ac:chgData name="Michael Hahn" userId="bf60eed17a677f14" providerId="LiveId" clId="{D846C2E8-DE58-4B9A-A9A8-A7C9EBA595CB}" dt="2022-05-14T23:50:02.555" v="1401" actId="478"/>
          <ac:picMkLst>
            <pc:docMk/>
            <pc:sldMk cId="0" sldId="261"/>
            <ac:picMk id="18" creationId="{E61CBF53-AF2F-F38F-F816-0A1DCCC7E44A}"/>
          </ac:picMkLst>
        </pc:picChg>
        <pc:picChg chg="del">
          <ac:chgData name="Michael Hahn" userId="bf60eed17a677f14" providerId="LiveId" clId="{D846C2E8-DE58-4B9A-A9A8-A7C9EBA595CB}" dt="2022-05-14T23:50:45.475" v="1408" actId="478"/>
          <ac:picMkLst>
            <pc:docMk/>
            <pc:sldMk cId="0" sldId="261"/>
            <ac:picMk id="20" creationId="{291B334D-89A9-B260-0EBE-88638C8C408D}"/>
          </ac:picMkLst>
        </pc:picChg>
      </pc:sldChg>
      <pc:sldChg chg="addSp delSp modSp mod delAnim modAnim">
        <pc:chgData name="Michael Hahn" userId="bf60eed17a677f14" providerId="LiveId" clId="{D846C2E8-DE58-4B9A-A9A8-A7C9EBA595CB}" dt="2022-05-14T23:50:41.840" v="1407"/>
        <pc:sldMkLst>
          <pc:docMk/>
          <pc:sldMk cId="0" sldId="262"/>
        </pc:sldMkLst>
        <pc:picChg chg="add mod">
          <ac:chgData name="Michael Hahn" userId="bf60eed17a677f14" providerId="LiveId" clId="{D846C2E8-DE58-4B9A-A9A8-A7C9EBA595CB}" dt="2022-05-14T23:49:47.904" v="1398"/>
          <ac:picMkLst>
            <pc:docMk/>
            <pc:sldMk cId="0" sldId="262"/>
            <ac:picMk id="15" creationId="{B0822C28-67C6-32BC-4639-F46D24E29FF0}"/>
          </ac:picMkLst>
        </pc:picChg>
        <pc:picChg chg="del">
          <ac:chgData name="Michael Hahn" userId="bf60eed17a677f14" providerId="LiveId" clId="{D846C2E8-DE58-4B9A-A9A8-A7C9EBA595CB}" dt="2022-05-14T23:49:47.258" v="1397" actId="478"/>
          <ac:picMkLst>
            <pc:docMk/>
            <pc:sldMk cId="0" sldId="262"/>
            <ac:picMk id="17" creationId="{26C34123-6CB9-B126-42F7-5F8D4697A183}"/>
          </ac:picMkLst>
        </pc:picChg>
        <pc:picChg chg="add mod">
          <ac:chgData name="Michael Hahn" userId="bf60eed17a677f14" providerId="LiveId" clId="{D846C2E8-DE58-4B9A-A9A8-A7C9EBA595CB}" dt="2022-05-14T23:50:41.840" v="1407"/>
          <ac:picMkLst>
            <pc:docMk/>
            <pc:sldMk cId="0" sldId="262"/>
            <ac:picMk id="18" creationId="{523FD3BD-9706-894B-0FA2-FA6DE66E4918}"/>
          </ac:picMkLst>
        </pc:picChg>
        <pc:picChg chg="del">
          <ac:chgData name="Michael Hahn" userId="bf60eed17a677f14" providerId="LiveId" clId="{D846C2E8-DE58-4B9A-A9A8-A7C9EBA595CB}" dt="2022-05-14T23:50:41.176" v="1406" actId="478"/>
          <ac:picMkLst>
            <pc:docMk/>
            <pc:sldMk cId="0" sldId="262"/>
            <ac:picMk id="20" creationId="{8F15A82C-830A-C3D2-401A-8B1387A03933}"/>
          </ac:picMkLst>
        </pc:picChg>
      </pc:sldChg>
      <pc:sldChg chg="addSp delSp modSp mod delAnim modAnim">
        <pc:chgData name="Michael Hahn" userId="bf60eed17a677f14" providerId="LiveId" clId="{D846C2E8-DE58-4B9A-A9A8-A7C9EBA595CB}" dt="2022-05-15T00:00:55.356" v="1411" actId="1076"/>
        <pc:sldMkLst>
          <pc:docMk/>
          <pc:sldMk cId="0" sldId="263"/>
        </pc:sldMkLst>
        <pc:spChg chg="mod">
          <ac:chgData name="Michael Hahn" userId="bf60eed17a677f14" providerId="LiveId" clId="{D846C2E8-DE58-4B9A-A9A8-A7C9EBA595CB}" dt="2022-05-14T23:37:11.313" v="1384" actId="20577"/>
          <ac:spMkLst>
            <pc:docMk/>
            <pc:sldMk cId="0" sldId="263"/>
            <ac:spMk id="16" creationId="{00000000-0000-0000-0000-000000000000}"/>
          </ac:spMkLst>
        </pc:spChg>
        <pc:picChg chg="del">
          <ac:chgData name="Michael Hahn" userId="bf60eed17a677f14" providerId="LiveId" clId="{D846C2E8-DE58-4B9A-A9A8-A7C9EBA595CB}" dt="2022-05-14T23:35:03.509" v="1359" actId="478"/>
          <ac:picMkLst>
            <pc:docMk/>
            <pc:sldMk cId="0" sldId="263"/>
            <ac:picMk id="2" creationId="{825184AE-CDE6-B5F1-0524-4667031B2533}"/>
          </ac:picMkLst>
        </pc:picChg>
        <pc:picChg chg="del">
          <ac:chgData name="Michael Hahn" userId="bf60eed17a677f14" providerId="LiveId" clId="{D846C2E8-DE58-4B9A-A9A8-A7C9EBA595CB}" dt="2022-05-14T23:36:07.924" v="1360" actId="478"/>
          <ac:picMkLst>
            <pc:docMk/>
            <pc:sldMk cId="0" sldId="263"/>
            <ac:picMk id="3" creationId="{0FFEAC12-AE35-B292-390E-90695AFF2820}"/>
          </ac:picMkLst>
        </pc:picChg>
        <pc:picChg chg="mod">
          <ac:chgData name="Michael Hahn" userId="bf60eed17a677f14" providerId="LiveId" clId="{D846C2E8-DE58-4B9A-A9A8-A7C9EBA595CB}" dt="2022-05-14T23:38:05.834" v="1385" actId="1076"/>
          <ac:picMkLst>
            <pc:docMk/>
            <pc:sldMk cId="0" sldId="263"/>
            <ac:picMk id="5" creationId="{19C7C982-887A-06E3-1638-21054A44DE2C}"/>
          </ac:picMkLst>
        </pc:picChg>
        <pc:picChg chg="add mod">
          <ac:chgData name="Michael Hahn" userId="bf60eed17a677f14" providerId="LiveId" clId="{D846C2E8-DE58-4B9A-A9A8-A7C9EBA595CB}" dt="2022-05-15T00:00:55.356" v="1411" actId="1076"/>
          <ac:picMkLst>
            <pc:docMk/>
            <pc:sldMk cId="0" sldId="263"/>
            <ac:picMk id="14" creationId="{DDC8988A-B979-D68C-321A-69CD88916BDA}"/>
          </ac:picMkLst>
        </pc:picChg>
      </pc:sldChg>
    </pc:docChg>
  </pc:docChgLst>
  <pc:docChgLst>
    <pc:chgData name="Michael Hahn" userId="bf60eed17a677f14" providerId="LiveId" clId="{D8025B7C-98D4-42B0-9101-744DF0326CF6}"/>
    <pc:docChg chg="custSel modSld">
      <pc:chgData name="Michael Hahn" userId="bf60eed17a677f14" providerId="LiveId" clId="{D8025B7C-98D4-42B0-9101-744DF0326CF6}" dt="2021-11-14T23:40:25.372" v="2073" actId="20577"/>
      <pc:docMkLst>
        <pc:docMk/>
      </pc:docMkLst>
      <pc:sldChg chg="modSp mod modNotesTx">
        <pc:chgData name="Michael Hahn" userId="bf60eed17a677f14" providerId="LiveId" clId="{D8025B7C-98D4-42B0-9101-744DF0326CF6}" dt="2021-11-14T23:40:00.810" v="2071" actId="20577"/>
        <pc:sldMkLst>
          <pc:docMk/>
          <pc:sldMk cId="0" sldId="258"/>
        </pc:sldMkLst>
        <pc:spChg chg="mod">
          <ac:chgData name="Michael Hahn" userId="bf60eed17a677f14" providerId="LiveId" clId="{D8025B7C-98D4-42B0-9101-744DF0326CF6}" dt="2021-11-13T13:55:26.424" v="52" actId="20577"/>
          <ac:spMkLst>
            <pc:docMk/>
            <pc:sldMk cId="0" sldId="258"/>
            <ac:spMk id="16" creationId="{00000000-0000-0000-0000-000000000000}"/>
          </ac:spMkLst>
        </pc:spChg>
      </pc:sldChg>
      <pc:sldChg chg="modSp mod">
        <pc:chgData name="Michael Hahn" userId="bf60eed17a677f14" providerId="LiveId" clId="{D8025B7C-98D4-42B0-9101-744DF0326CF6}" dt="2021-11-13T14:30:38.338" v="2052" actId="20577"/>
        <pc:sldMkLst>
          <pc:docMk/>
          <pc:sldMk cId="0" sldId="263"/>
        </pc:sldMkLst>
        <pc:spChg chg="mod">
          <ac:chgData name="Michael Hahn" userId="bf60eed17a677f14" providerId="LiveId" clId="{D8025B7C-98D4-42B0-9101-744DF0326CF6}" dt="2021-11-13T14:30:38.338" v="2052" actId="20577"/>
          <ac:spMkLst>
            <pc:docMk/>
            <pc:sldMk cId="0" sldId="263"/>
            <ac:spMk id="16" creationId="{00000000-0000-0000-0000-000000000000}"/>
          </ac:spMkLst>
        </pc:spChg>
      </pc:sldChg>
      <pc:sldChg chg="modNotesTx">
        <pc:chgData name="Michael Hahn" userId="bf60eed17a677f14" providerId="LiveId" clId="{D8025B7C-98D4-42B0-9101-744DF0326CF6}" dt="2021-11-14T23:40:25.372" v="2073" actId="20577"/>
        <pc:sldMkLst>
          <pc:docMk/>
          <pc:sldMk cId="0" sldId="264"/>
        </pc:sldMkLst>
      </pc:sldChg>
    </pc:docChg>
  </pc:docChgLst>
  <pc:docChgLst>
    <pc:chgData name="Michael Hahn" userId="bf60eed17a677f14" providerId="LiveId" clId="{D5B800FD-C3E1-42E7-A6F8-0095ACDA61C6}"/>
    <pc:docChg chg="custSel modSld">
      <pc:chgData name="Michael Hahn" userId="bf60eed17a677f14" providerId="LiveId" clId="{D5B800FD-C3E1-42E7-A6F8-0095ACDA61C6}" dt="2022-05-21T12:21:22.327" v="1053"/>
      <pc:docMkLst>
        <pc:docMk/>
      </pc:docMkLst>
      <pc:sldChg chg="delSp modSp mod delAnim modAnim modNotesTx">
        <pc:chgData name="Michael Hahn" userId="bf60eed17a677f14" providerId="LiveId" clId="{D5B800FD-C3E1-42E7-A6F8-0095ACDA61C6}" dt="2022-05-21T12:21:22.327" v="1053"/>
        <pc:sldMkLst>
          <pc:docMk/>
          <pc:sldMk cId="0" sldId="258"/>
        </pc:sldMkLst>
        <pc:spChg chg="mod">
          <ac:chgData name="Michael Hahn" userId="bf60eed17a677f14" providerId="LiveId" clId="{D5B800FD-C3E1-42E7-A6F8-0095ACDA61C6}" dt="2022-05-21T11:53:37.596" v="5"/>
          <ac:spMkLst>
            <pc:docMk/>
            <pc:sldMk cId="0" sldId="258"/>
            <ac:spMk id="16" creationId="{00000000-0000-0000-0000-000000000000}"/>
          </ac:spMkLst>
        </pc:spChg>
        <pc:picChg chg="mod">
          <ac:chgData name="Michael Hahn" userId="bf60eed17a677f14" providerId="LiveId" clId="{D5B800FD-C3E1-42E7-A6F8-0095ACDA61C6}" dt="2022-05-21T12:16:01.432" v="1046" actId="1076"/>
          <ac:picMkLst>
            <pc:docMk/>
            <pc:sldMk cId="0" sldId="258"/>
            <ac:picMk id="2" creationId="{FE9D8500-CDF6-FCDA-22E5-A78C92348FC6}"/>
          </ac:picMkLst>
        </pc:picChg>
        <pc:picChg chg="mod">
          <ac:chgData name="Michael Hahn" userId="bf60eed17a677f14" providerId="LiveId" clId="{D5B800FD-C3E1-42E7-A6F8-0095ACDA61C6}" dt="2022-05-21T12:17:13.493" v="1047" actId="1076"/>
          <ac:picMkLst>
            <pc:docMk/>
            <pc:sldMk cId="0" sldId="258"/>
            <ac:picMk id="3" creationId="{F274D279-5222-26B3-1EB9-B1380521A9E7}"/>
          </ac:picMkLst>
        </pc:picChg>
        <pc:picChg chg="del">
          <ac:chgData name="Michael Hahn" userId="bf60eed17a677f14" providerId="LiveId" clId="{D5B800FD-C3E1-42E7-A6F8-0095ACDA61C6}" dt="2022-05-21T11:46:35.864" v="0" actId="478"/>
          <ac:picMkLst>
            <pc:docMk/>
            <pc:sldMk cId="0" sldId="258"/>
            <ac:picMk id="5" creationId="{36729AD0-E554-835C-1D13-20E2A46E415D}"/>
          </ac:picMkLst>
        </pc:picChg>
        <pc:picChg chg="del">
          <ac:chgData name="Michael Hahn" userId="bf60eed17a677f14" providerId="LiveId" clId="{D5B800FD-C3E1-42E7-A6F8-0095ACDA61C6}" dt="2022-05-21T11:46:38.146" v="1" actId="478"/>
          <ac:picMkLst>
            <pc:docMk/>
            <pc:sldMk cId="0" sldId="258"/>
            <ac:picMk id="6" creationId="{1D607A42-F7DF-9EB0-11D9-5B166BBB2096}"/>
          </ac:picMkLst>
        </pc:picChg>
      </pc:sldChg>
      <pc:sldChg chg="delSp modSp mod delAnim modAnim">
        <pc:chgData name="Michael Hahn" userId="bf60eed17a677f14" providerId="LiveId" clId="{D5B800FD-C3E1-42E7-A6F8-0095ACDA61C6}" dt="2022-05-21T12:20:18.276" v="1051"/>
        <pc:sldMkLst>
          <pc:docMk/>
          <pc:sldMk cId="0" sldId="263"/>
        </pc:sldMkLst>
        <pc:picChg chg="mod">
          <ac:chgData name="Michael Hahn" userId="bf60eed17a677f14" providerId="LiveId" clId="{D5B800FD-C3E1-42E7-A6F8-0095ACDA61C6}" dt="2022-05-21T12:19:57.773" v="1049" actId="1076"/>
          <ac:picMkLst>
            <pc:docMk/>
            <pc:sldMk cId="0" sldId="263"/>
            <ac:picMk id="2" creationId="{B49AC5DA-3A4F-C903-DF3F-7B7A4AC394D3}"/>
          </ac:picMkLst>
        </pc:picChg>
        <pc:picChg chg="del">
          <ac:chgData name="Michael Hahn" userId="bf60eed17a677f14" providerId="LiveId" clId="{D5B800FD-C3E1-42E7-A6F8-0095ACDA61C6}" dt="2022-05-21T11:46:55.390" v="2" actId="478"/>
          <ac:picMkLst>
            <pc:docMk/>
            <pc:sldMk cId="0" sldId="263"/>
            <ac:picMk id="5" creationId="{19C7C982-887A-06E3-1638-21054A44DE2C}"/>
          </ac:picMkLst>
        </pc:picChg>
        <pc:picChg chg="mod">
          <ac:chgData name="Michael Hahn" userId="bf60eed17a677f14" providerId="LiveId" clId="{D5B800FD-C3E1-42E7-A6F8-0095ACDA61C6}" dt="2022-05-21T12:19:07.680" v="1048" actId="1076"/>
          <ac:picMkLst>
            <pc:docMk/>
            <pc:sldMk cId="0" sldId="263"/>
            <ac:picMk id="14" creationId="{DDC8988A-B979-D68C-321A-69CD88916BDA}"/>
          </ac:picMkLst>
        </pc:picChg>
      </pc:sldChg>
    </pc:docChg>
  </pc:docChgLst>
  <pc:docChgLst>
    <pc:chgData name="Michael Hahn" userId="bf60eed17a677f14" providerId="LiveId" clId="{FB8342DF-987D-496E-A88C-801F6D2CDDA9}"/>
    <pc:docChg chg="undo custSel modSld">
      <pc:chgData name="Michael Hahn" userId="bf60eed17a677f14" providerId="LiveId" clId="{FB8342DF-987D-496E-A88C-801F6D2CDDA9}" dt="2021-12-05T17:53:00.249" v="1730" actId="5793"/>
      <pc:docMkLst>
        <pc:docMk/>
      </pc:docMkLst>
      <pc:sldChg chg="modSp mod">
        <pc:chgData name="Michael Hahn" userId="bf60eed17a677f14" providerId="LiveId" clId="{FB8342DF-987D-496E-A88C-801F6D2CDDA9}" dt="2021-12-05T17:27:09.509" v="55" actId="20577"/>
        <pc:sldMkLst>
          <pc:docMk/>
          <pc:sldMk cId="0" sldId="256"/>
        </pc:sldMkLst>
        <pc:spChg chg="mod">
          <ac:chgData name="Michael Hahn" userId="bf60eed17a677f14" providerId="LiveId" clId="{FB8342DF-987D-496E-A88C-801F6D2CDDA9}" dt="2021-12-05T17:27:09.509" v="55" actId="20577"/>
          <ac:spMkLst>
            <pc:docMk/>
            <pc:sldMk cId="0" sldId="256"/>
            <ac:spMk id="13" creationId="{00000000-0000-0000-0000-000000000000}"/>
          </ac:spMkLst>
        </pc:spChg>
      </pc:sldChg>
      <pc:sldChg chg="modSp mod modNotesTx">
        <pc:chgData name="Michael Hahn" userId="bf60eed17a677f14" providerId="LiveId" clId="{FB8342DF-987D-496E-A88C-801F6D2CDDA9}" dt="2021-12-05T17:44:54.869" v="1135" actId="20577"/>
        <pc:sldMkLst>
          <pc:docMk/>
          <pc:sldMk cId="0" sldId="258"/>
        </pc:sldMkLst>
        <pc:spChg chg="mod">
          <ac:chgData name="Michael Hahn" userId="bf60eed17a677f14" providerId="LiveId" clId="{FB8342DF-987D-496E-A88C-801F6D2CDDA9}" dt="2021-12-05T17:30:07.330" v="133" actId="20577"/>
          <ac:spMkLst>
            <pc:docMk/>
            <pc:sldMk cId="0" sldId="258"/>
            <ac:spMk id="16" creationId="{00000000-0000-0000-0000-000000000000}"/>
          </ac:spMkLst>
        </pc:spChg>
      </pc:sldChg>
      <pc:sldChg chg="modSp mod">
        <pc:chgData name="Michael Hahn" userId="bf60eed17a677f14" providerId="LiveId" clId="{FB8342DF-987D-496E-A88C-801F6D2CDDA9}" dt="2021-12-05T17:46:42.383" v="1299" actId="20577"/>
        <pc:sldMkLst>
          <pc:docMk/>
          <pc:sldMk cId="0" sldId="263"/>
        </pc:sldMkLst>
        <pc:spChg chg="mod">
          <ac:chgData name="Michael Hahn" userId="bf60eed17a677f14" providerId="LiveId" clId="{FB8342DF-987D-496E-A88C-801F6D2CDDA9}" dt="2021-12-05T17:46:42.383" v="1299" actId="20577"/>
          <ac:spMkLst>
            <pc:docMk/>
            <pc:sldMk cId="0" sldId="263"/>
            <ac:spMk id="16" creationId="{00000000-0000-0000-0000-000000000000}"/>
          </ac:spMkLst>
        </pc:spChg>
      </pc:sldChg>
      <pc:sldChg chg="modNotesTx">
        <pc:chgData name="Michael Hahn" userId="bf60eed17a677f14" providerId="LiveId" clId="{FB8342DF-987D-496E-A88C-801F6D2CDDA9}" dt="2021-12-05T17:48:53.785" v="1345" actId="20577"/>
        <pc:sldMkLst>
          <pc:docMk/>
          <pc:sldMk cId="0" sldId="264"/>
        </pc:sldMkLst>
      </pc:sldChg>
      <pc:sldChg chg="modNotesTx">
        <pc:chgData name="Michael Hahn" userId="bf60eed17a677f14" providerId="LiveId" clId="{FB8342DF-987D-496E-A88C-801F6D2CDDA9}" dt="2021-12-05T17:53:00.249" v="1730" actId="5793"/>
        <pc:sldMkLst>
          <pc:docMk/>
          <pc:sldMk cId="0" sldId="265"/>
        </pc:sldMkLst>
      </pc:sldChg>
    </pc:docChg>
  </pc:docChgLst>
  <pc:docChgLst>
    <pc:chgData name="Michael Hahn" userId="bf60eed17a677f14" providerId="LiveId" clId="{74C0D65B-6422-40CA-AE65-742B6938F38C}"/>
    <pc:docChg chg="custSel modSld">
      <pc:chgData name="Michael Hahn" userId="bf60eed17a677f14" providerId="LiveId" clId="{74C0D65B-6422-40CA-AE65-742B6938F38C}" dt="2022-01-01T16:26:49.459" v="2167" actId="20577"/>
      <pc:docMkLst>
        <pc:docMk/>
      </pc:docMkLst>
      <pc:sldChg chg="modSp mod modNotesTx">
        <pc:chgData name="Michael Hahn" userId="bf60eed17a677f14" providerId="LiveId" clId="{74C0D65B-6422-40CA-AE65-742B6938F38C}" dt="2022-01-01T16:23:26.442" v="1732" actId="20577"/>
        <pc:sldMkLst>
          <pc:docMk/>
          <pc:sldMk cId="0" sldId="258"/>
        </pc:sldMkLst>
        <pc:spChg chg="mod">
          <ac:chgData name="Michael Hahn" userId="bf60eed17a677f14" providerId="LiveId" clId="{74C0D65B-6422-40CA-AE65-742B6938F38C}" dt="2022-01-01T15:58:09.466" v="31" actId="20577"/>
          <ac:spMkLst>
            <pc:docMk/>
            <pc:sldMk cId="0" sldId="258"/>
            <ac:spMk id="16" creationId="{00000000-0000-0000-0000-000000000000}"/>
          </ac:spMkLst>
        </pc:spChg>
      </pc:sldChg>
      <pc:sldChg chg="modSp mod">
        <pc:chgData name="Michael Hahn" userId="bf60eed17a677f14" providerId="LiveId" clId="{74C0D65B-6422-40CA-AE65-742B6938F38C}" dt="2022-01-01T16:26:49.459" v="2167" actId="20577"/>
        <pc:sldMkLst>
          <pc:docMk/>
          <pc:sldMk cId="0" sldId="263"/>
        </pc:sldMkLst>
        <pc:spChg chg="mod">
          <ac:chgData name="Michael Hahn" userId="bf60eed17a677f14" providerId="LiveId" clId="{74C0D65B-6422-40CA-AE65-742B6938F38C}" dt="2022-01-01T16:26:49.459" v="2167" actId="20577"/>
          <ac:spMkLst>
            <pc:docMk/>
            <pc:sldMk cId="0" sldId="263"/>
            <ac:spMk id="16" creationId="{00000000-0000-0000-0000-000000000000}"/>
          </ac:spMkLst>
        </pc:spChg>
      </pc:sldChg>
      <pc:sldChg chg="modNotesTx">
        <pc:chgData name="Michael Hahn" userId="bf60eed17a677f14" providerId="LiveId" clId="{74C0D65B-6422-40CA-AE65-742B6938F38C}" dt="2022-01-01T16:24:39.213" v="1890" actId="20577"/>
        <pc:sldMkLst>
          <pc:docMk/>
          <pc:sldMk cId="0" sldId="264"/>
        </pc:sldMkLst>
      </pc:sldChg>
      <pc:sldChg chg="modNotesTx">
        <pc:chgData name="Michael Hahn" userId="bf60eed17a677f14" providerId="LiveId" clId="{74C0D65B-6422-40CA-AE65-742B6938F38C}" dt="2022-01-01T16:23:45.124" v="1738" actId="20577"/>
        <pc:sldMkLst>
          <pc:docMk/>
          <pc:sldMk cId="0" sldId="265"/>
        </pc:sldMkLst>
      </pc:sldChg>
    </pc:docChg>
  </pc:docChgLst>
  <pc:docChgLst>
    <pc:chgData name="Michael Hahn" userId="bf60eed17a677f14" providerId="LiveId" clId="{1F26F5CE-FA79-4044-8F6A-780B49187C25}"/>
    <pc:docChg chg="undo custSel modSld">
      <pc:chgData name="Michael Hahn" userId="bf60eed17a677f14" providerId="LiveId" clId="{1F26F5CE-FA79-4044-8F6A-780B49187C25}" dt="2022-03-26T13:56:12.019" v="1237" actId="20577"/>
      <pc:docMkLst>
        <pc:docMk/>
      </pc:docMkLst>
      <pc:sldChg chg="modSp mod modNotesTx">
        <pc:chgData name="Michael Hahn" userId="bf60eed17a677f14" providerId="LiveId" clId="{1F26F5CE-FA79-4044-8F6A-780B49187C25}" dt="2022-03-26T13:55:43.267" v="1206" actId="20577"/>
        <pc:sldMkLst>
          <pc:docMk/>
          <pc:sldMk cId="0" sldId="258"/>
        </pc:sldMkLst>
        <pc:spChg chg="mod">
          <ac:chgData name="Michael Hahn" userId="bf60eed17a677f14" providerId="LiveId" clId="{1F26F5CE-FA79-4044-8F6A-780B49187C25}" dt="2022-03-26T13:34:43.195" v="29" actId="20577"/>
          <ac:spMkLst>
            <pc:docMk/>
            <pc:sldMk cId="0" sldId="258"/>
            <ac:spMk id="16" creationId="{00000000-0000-0000-0000-000000000000}"/>
          </ac:spMkLst>
        </pc:spChg>
      </pc:sldChg>
      <pc:sldChg chg="modNotesTx">
        <pc:chgData name="Michael Hahn" userId="bf60eed17a677f14" providerId="LiveId" clId="{1F26F5CE-FA79-4044-8F6A-780B49187C25}" dt="2022-03-26T13:56:12.019" v="1237" actId="20577"/>
        <pc:sldMkLst>
          <pc:docMk/>
          <pc:sldMk cId="0" sldId="264"/>
        </pc:sldMkLst>
      </pc:sldChg>
    </pc:docChg>
  </pc:docChgLst>
  <pc:docChgLst>
    <pc:chgData name="Michael Hahn" userId="bf60eed17a677f14" providerId="LiveId" clId="{BE9B80FA-F47F-4EE6-B50F-6EA44AD57E28}"/>
    <pc:docChg chg="custSel modSld">
      <pc:chgData name="Michael Hahn" userId="bf60eed17a677f14" providerId="LiveId" clId="{BE9B80FA-F47F-4EE6-B50F-6EA44AD57E28}" dt="2021-12-18T17:28:20.470" v="1616" actId="5793"/>
      <pc:docMkLst>
        <pc:docMk/>
      </pc:docMkLst>
      <pc:sldChg chg="modSp mod modNotesTx">
        <pc:chgData name="Michael Hahn" userId="bf60eed17a677f14" providerId="LiveId" clId="{BE9B80FA-F47F-4EE6-B50F-6EA44AD57E28}" dt="2021-12-18T17:26:11.063" v="1457" actId="6549"/>
        <pc:sldMkLst>
          <pc:docMk/>
          <pc:sldMk cId="0" sldId="258"/>
        </pc:sldMkLst>
        <pc:spChg chg="mod">
          <ac:chgData name="Michael Hahn" userId="bf60eed17a677f14" providerId="LiveId" clId="{BE9B80FA-F47F-4EE6-B50F-6EA44AD57E28}" dt="2021-12-18T16:59:56.053" v="35" actId="6549"/>
          <ac:spMkLst>
            <pc:docMk/>
            <pc:sldMk cId="0" sldId="258"/>
            <ac:spMk id="16" creationId="{00000000-0000-0000-0000-000000000000}"/>
          </ac:spMkLst>
        </pc:spChg>
      </pc:sldChg>
      <pc:sldChg chg="modSp mod">
        <pc:chgData name="Michael Hahn" userId="bf60eed17a677f14" providerId="LiveId" clId="{BE9B80FA-F47F-4EE6-B50F-6EA44AD57E28}" dt="2021-12-18T17:27:20.585" v="1558" actId="20577"/>
        <pc:sldMkLst>
          <pc:docMk/>
          <pc:sldMk cId="0" sldId="263"/>
        </pc:sldMkLst>
        <pc:spChg chg="mod">
          <ac:chgData name="Michael Hahn" userId="bf60eed17a677f14" providerId="LiveId" clId="{BE9B80FA-F47F-4EE6-B50F-6EA44AD57E28}" dt="2021-12-18T17:27:20.585" v="1558" actId="20577"/>
          <ac:spMkLst>
            <pc:docMk/>
            <pc:sldMk cId="0" sldId="263"/>
            <ac:spMk id="16" creationId="{00000000-0000-0000-0000-000000000000}"/>
          </ac:spMkLst>
        </pc:spChg>
      </pc:sldChg>
      <pc:sldChg chg="modNotesTx">
        <pc:chgData name="Michael Hahn" userId="bf60eed17a677f14" providerId="LiveId" clId="{BE9B80FA-F47F-4EE6-B50F-6EA44AD57E28}" dt="2021-12-18T17:28:20.470" v="1616" actId="5793"/>
        <pc:sldMkLst>
          <pc:docMk/>
          <pc:sldMk cId="0" sldId="264"/>
        </pc:sldMkLst>
      </pc:sldChg>
      <pc:sldChg chg="modNotesTx">
        <pc:chgData name="Michael Hahn" userId="bf60eed17a677f14" providerId="LiveId" clId="{BE9B80FA-F47F-4EE6-B50F-6EA44AD57E28}" dt="2021-12-18T17:26:45.416" v="1494" actId="20577"/>
        <pc:sldMkLst>
          <pc:docMk/>
          <pc:sldMk cId="0" sldId="265"/>
        </pc:sldMkLst>
      </pc:sldChg>
    </pc:docChg>
  </pc:docChgLst>
  <pc:docChgLst>
    <pc:chgData name="Michael Hahn" userId="bf60eed17a677f14" providerId="LiveId" clId="{A5F0C889-9313-4866-978C-C41D29BD0A28}"/>
    <pc:docChg chg="custSel modSld">
      <pc:chgData name="Michael Hahn" userId="bf60eed17a677f14" providerId="LiveId" clId="{A5F0C889-9313-4866-978C-C41D29BD0A28}" dt="2022-04-01T22:42:52.968" v="1645" actId="20577"/>
      <pc:docMkLst>
        <pc:docMk/>
      </pc:docMkLst>
      <pc:sldChg chg="modSp mod modNotesTx">
        <pc:chgData name="Michael Hahn" userId="bf60eed17a677f14" providerId="LiveId" clId="{A5F0C889-9313-4866-978C-C41D29BD0A28}" dt="2022-04-01T22:42:52.968" v="1645" actId="20577"/>
        <pc:sldMkLst>
          <pc:docMk/>
          <pc:sldMk cId="0" sldId="258"/>
        </pc:sldMkLst>
        <pc:spChg chg="mod">
          <ac:chgData name="Michael Hahn" userId="bf60eed17a677f14" providerId="LiveId" clId="{A5F0C889-9313-4866-978C-C41D29BD0A28}" dt="2022-04-01T22:21:57.815" v="38" actId="6549"/>
          <ac:spMkLst>
            <pc:docMk/>
            <pc:sldMk cId="0" sldId="258"/>
            <ac:spMk id="16" creationId="{00000000-0000-0000-0000-000000000000}"/>
          </ac:spMkLst>
        </pc:spChg>
      </pc:sldChg>
      <pc:sldChg chg="modSp mod">
        <pc:chgData name="Michael Hahn" userId="bf60eed17a677f14" providerId="LiveId" clId="{A5F0C889-9313-4866-978C-C41D29BD0A28}" dt="2022-04-01T22:41:20.256" v="1570" actId="20577"/>
        <pc:sldMkLst>
          <pc:docMk/>
          <pc:sldMk cId="0" sldId="263"/>
        </pc:sldMkLst>
        <pc:spChg chg="mod">
          <ac:chgData name="Michael Hahn" userId="bf60eed17a677f14" providerId="LiveId" clId="{A5F0C889-9313-4866-978C-C41D29BD0A28}" dt="2022-04-01T22:41:20.256" v="1570" actId="20577"/>
          <ac:spMkLst>
            <pc:docMk/>
            <pc:sldMk cId="0" sldId="263"/>
            <ac:spMk id="16" creationId="{00000000-0000-0000-0000-000000000000}"/>
          </ac:spMkLst>
        </pc:spChg>
      </pc:sldChg>
      <pc:sldChg chg="modNotesTx">
        <pc:chgData name="Michael Hahn" userId="bf60eed17a677f14" providerId="LiveId" clId="{A5F0C889-9313-4866-978C-C41D29BD0A28}" dt="2022-04-01T22:41:55.277" v="1637" actId="20577"/>
        <pc:sldMkLst>
          <pc:docMk/>
          <pc:sldMk cId="0" sldId="264"/>
        </pc:sldMkLst>
      </pc:sldChg>
    </pc:docChg>
  </pc:docChgLst>
  <pc:docChgLst>
    <pc:chgData name="Michael Hahn" userId="bf60eed17a677f14" providerId="LiveId" clId="{0E8BABB6-5A9B-41FD-B452-D25AD0BBFA2C}"/>
    <pc:docChg chg="custSel modSld">
      <pc:chgData name="Michael Hahn" userId="bf60eed17a677f14" providerId="LiveId" clId="{0E8BABB6-5A9B-41FD-B452-D25AD0BBFA2C}" dt="2021-10-31T16:21:49.457" v="1615" actId="20577"/>
      <pc:docMkLst>
        <pc:docMk/>
      </pc:docMkLst>
      <pc:sldChg chg="modSp mod modNotesTx">
        <pc:chgData name="Michael Hahn" userId="bf60eed17a677f14" providerId="LiveId" clId="{0E8BABB6-5A9B-41FD-B452-D25AD0BBFA2C}" dt="2021-10-31T16:20:43.888" v="1564" actId="20577"/>
        <pc:sldMkLst>
          <pc:docMk/>
          <pc:sldMk cId="0" sldId="258"/>
        </pc:sldMkLst>
        <pc:spChg chg="mod">
          <ac:chgData name="Michael Hahn" userId="bf60eed17a677f14" providerId="LiveId" clId="{0E8BABB6-5A9B-41FD-B452-D25AD0BBFA2C}" dt="2021-10-31T15:46:58.592" v="22" actId="20577"/>
          <ac:spMkLst>
            <pc:docMk/>
            <pc:sldMk cId="0" sldId="258"/>
            <ac:spMk id="16" creationId="{00000000-0000-0000-0000-000000000000}"/>
          </ac:spMkLst>
        </pc:spChg>
      </pc:sldChg>
      <pc:sldChg chg="modNotesTx">
        <pc:chgData name="Michael Hahn" userId="bf60eed17a677f14" providerId="LiveId" clId="{0E8BABB6-5A9B-41FD-B452-D25AD0BBFA2C}" dt="2021-10-31T16:21:49.457" v="1615" actId="20577"/>
        <pc:sldMkLst>
          <pc:docMk/>
          <pc:sldMk cId="0" sldId="264"/>
        </pc:sldMkLst>
      </pc:sldChg>
    </pc:docChg>
  </pc:docChgLst>
  <pc:docChgLst>
    <pc:chgData name="Michael Hahn" userId="bf60eed17a677f14" providerId="LiveId" clId="{6CF713C8-2D4C-43C9-877B-C5522A07320E}"/>
    <pc:docChg chg="custSel modSld">
      <pc:chgData name="Michael Hahn" userId="bf60eed17a677f14" providerId="LiveId" clId="{6CF713C8-2D4C-43C9-877B-C5522A07320E}" dt="2022-03-04T02:49:28.429" v="1361" actId="20577"/>
      <pc:docMkLst>
        <pc:docMk/>
      </pc:docMkLst>
      <pc:sldChg chg="modSp mod modNotesTx">
        <pc:chgData name="Michael Hahn" userId="bf60eed17a677f14" providerId="LiveId" clId="{6CF713C8-2D4C-43C9-877B-C5522A07320E}" dt="2022-03-04T02:47:54.005" v="1200" actId="20577"/>
        <pc:sldMkLst>
          <pc:docMk/>
          <pc:sldMk cId="0" sldId="258"/>
        </pc:sldMkLst>
        <pc:spChg chg="mod">
          <ac:chgData name="Michael Hahn" userId="bf60eed17a677f14" providerId="LiveId" clId="{6CF713C8-2D4C-43C9-877B-C5522A07320E}" dt="2022-03-04T02:22:41.172" v="113" actId="6549"/>
          <ac:spMkLst>
            <pc:docMk/>
            <pc:sldMk cId="0" sldId="258"/>
            <ac:spMk id="16" creationId="{00000000-0000-0000-0000-000000000000}"/>
          </ac:spMkLst>
        </pc:spChg>
      </pc:sldChg>
      <pc:sldChg chg="modSp mod">
        <pc:chgData name="Michael Hahn" userId="bf60eed17a677f14" providerId="LiveId" clId="{6CF713C8-2D4C-43C9-877B-C5522A07320E}" dt="2022-03-04T02:48:47.749" v="1293" actId="20577"/>
        <pc:sldMkLst>
          <pc:docMk/>
          <pc:sldMk cId="0" sldId="263"/>
        </pc:sldMkLst>
        <pc:spChg chg="mod">
          <ac:chgData name="Michael Hahn" userId="bf60eed17a677f14" providerId="LiveId" clId="{6CF713C8-2D4C-43C9-877B-C5522A07320E}" dt="2022-03-04T02:48:47.749" v="1293" actId="20577"/>
          <ac:spMkLst>
            <pc:docMk/>
            <pc:sldMk cId="0" sldId="263"/>
            <ac:spMk id="16" creationId="{00000000-0000-0000-0000-000000000000}"/>
          </ac:spMkLst>
        </pc:spChg>
      </pc:sldChg>
      <pc:sldChg chg="modNotesTx">
        <pc:chgData name="Michael Hahn" userId="bf60eed17a677f14" providerId="LiveId" clId="{6CF713C8-2D4C-43C9-877B-C5522A07320E}" dt="2022-03-04T02:49:28.429" v="1361" actId="20577"/>
        <pc:sldMkLst>
          <pc:docMk/>
          <pc:sldMk cId="0" sldId="264"/>
        </pc:sldMkLst>
      </pc:sldChg>
    </pc:docChg>
  </pc:docChgLst>
  <pc:docChgLst>
    <pc:chgData name="Michael Hahn" userId="bf60eed17a677f14" providerId="LiveId" clId="{34632F2C-8BB2-4449-B562-2D9C40E05755}"/>
    <pc:docChg chg="custSel modSld">
      <pc:chgData name="Michael Hahn" userId="bf60eed17a677f14" providerId="LiveId" clId="{34632F2C-8BB2-4449-B562-2D9C40E05755}" dt="2022-04-08T00:40:06.385" v="1100" actId="20577"/>
      <pc:docMkLst>
        <pc:docMk/>
      </pc:docMkLst>
      <pc:sldChg chg="modSp mod modNotesTx">
        <pc:chgData name="Michael Hahn" userId="bf60eed17a677f14" providerId="LiveId" clId="{34632F2C-8BB2-4449-B562-2D9C40E05755}" dt="2022-04-08T00:36:52.001" v="911" actId="20577"/>
        <pc:sldMkLst>
          <pc:docMk/>
          <pc:sldMk cId="0" sldId="258"/>
        </pc:sldMkLst>
        <pc:spChg chg="mod">
          <ac:chgData name="Michael Hahn" userId="bf60eed17a677f14" providerId="LiveId" clId="{34632F2C-8BB2-4449-B562-2D9C40E05755}" dt="2022-04-08T00:24:22.945" v="38" actId="20577"/>
          <ac:spMkLst>
            <pc:docMk/>
            <pc:sldMk cId="0" sldId="258"/>
            <ac:spMk id="16" creationId="{00000000-0000-0000-0000-000000000000}"/>
          </ac:spMkLst>
        </pc:spChg>
      </pc:sldChg>
      <pc:sldChg chg="modNotesTx">
        <pc:chgData name="Michael Hahn" userId="bf60eed17a677f14" providerId="LiveId" clId="{34632F2C-8BB2-4449-B562-2D9C40E05755}" dt="2022-04-08T00:40:06.385" v="1100" actId="20577"/>
        <pc:sldMkLst>
          <pc:docMk/>
          <pc:sldMk cId="0" sldId="264"/>
        </pc:sldMkLst>
      </pc:sldChg>
      <pc:sldChg chg="modNotesTx">
        <pc:chgData name="Michael Hahn" userId="bf60eed17a677f14" providerId="LiveId" clId="{34632F2C-8BB2-4449-B562-2D9C40E05755}" dt="2022-04-08T00:39:47.136" v="1078" actId="113"/>
        <pc:sldMkLst>
          <pc:docMk/>
          <pc:sldMk cId="0" sldId="265"/>
        </pc:sldMkLst>
      </pc:sldChg>
    </pc:docChg>
  </pc:docChgLst>
  <pc:docChgLst>
    <pc:chgData name="Michael Hahn" userId="bf60eed17a677f14" providerId="LiveId" clId="{0225BB18-19E7-47A4-A4C3-0743BA1924C4}"/>
    <pc:docChg chg="custSel modSld">
      <pc:chgData name="Michael Hahn" userId="bf60eed17a677f14" providerId="LiveId" clId="{0225BB18-19E7-47A4-A4C3-0743BA1924C4}" dt="2022-02-12T16:57:08.020" v="700" actId="20577"/>
      <pc:docMkLst>
        <pc:docMk/>
      </pc:docMkLst>
      <pc:sldChg chg="modSp mod modNotesTx">
        <pc:chgData name="Michael Hahn" userId="bf60eed17a677f14" providerId="LiveId" clId="{0225BB18-19E7-47A4-A4C3-0743BA1924C4}" dt="2022-02-12T16:56:15.256" v="644" actId="20577"/>
        <pc:sldMkLst>
          <pc:docMk/>
          <pc:sldMk cId="0" sldId="258"/>
        </pc:sldMkLst>
        <pc:spChg chg="mod">
          <ac:chgData name="Michael Hahn" userId="bf60eed17a677f14" providerId="LiveId" clId="{0225BB18-19E7-47A4-A4C3-0743BA1924C4}" dt="2022-02-12T16:38:35.969" v="42" actId="20577"/>
          <ac:spMkLst>
            <pc:docMk/>
            <pc:sldMk cId="0" sldId="258"/>
            <ac:spMk id="16" creationId="{00000000-0000-0000-0000-000000000000}"/>
          </ac:spMkLst>
        </pc:spChg>
      </pc:sldChg>
      <pc:sldChg chg="modNotesTx">
        <pc:chgData name="Michael Hahn" userId="bf60eed17a677f14" providerId="LiveId" clId="{0225BB18-19E7-47A4-A4C3-0743BA1924C4}" dt="2022-02-12T16:57:08.020" v="700" actId="20577"/>
        <pc:sldMkLst>
          <pc:docMk/>
          <pc:sldMk cId="0" sldId="264"/>
        </pc:sldMkLst>
      </pc:sldChg>
    </pc:docChg>
  </pc:docChgLst>
  <pc:docChgLst>
    <pc:chgData name="Michael Hahn" userId="bf60eed17a677f14" providerId="LiveId" clId="{AA414FD7-493C-40D6-9491-EF2E4798555C}"/>
    <pc:docChg chg="custSel modSld">
      <pc:chgData name="Michael Hahn" userId="bf60eed17a677f14" providerId="LiveId" clId="{AA414FD7-493C-40D6-9491-EF2E4798555C}" dt="2021-09-18T13:46:27.768" v="2514" actId="20577"/>
      <pc:docMkLst>
        <pc:docMk/>
      </pc:docMkLst>
      <pc:sldChg chg="modSp mod modNotesTx">
        <pc:chgData name="Michael Hahn" userId="bf60eed17a677f14" providerId="LiveId" clId="{AA414FD7-493C-40D6-9491-EF2E4798555C}" dt="2021-09-18T13:46:27.768" v="2514" actId="20577"/>
        <pc:sldMkLst>
          <pc:docMk/>
          <pc:sldMk cId="0" sldId="258"/>
        </pc:sldMkLst>
        <pc:spChg chg="mod">
          <ac:chgData name="Michael Hahn" userId="bf60eed17a677f14" providerId="LiveId" clId="{AA414FD7-493C-40D6-9491-EF2E4798555C}" dt="2021-09-18T13:24:16.607" v="133" actId="20577"/>
          <ac:spMkLst>
            <pc:docMk/>
            <pc:sldMk cId="0" sldId="258"/>
            <ac:spMk id="16" creationId="{00000000-0000-0000-0000-000000000000}"/>
          </ac:spMkLst>
        </pc:spChg>
      </pc:sldChg>
      <pc:sldChg chg="modSp mod">
        <pc:chgData name="Michael Hahn" userId="bf60eed17a677f14" providerId="LiveId" clId="{AA414FD7-493C-40D6-9491-EF2E4798555C}" dt="2021-09-18T13:44:57.248" v="2484" actId="20577"/>
        <pc:sldMkLst>
          <pc:docMk/>
          <pc:sldMk cId="0" sldId="263"/>
        </pc:sldMkLst>
        <pc:spChg chg="mod">
          <ac:chgData name="Michael Hahn" userId="bf60eed17a677f14" providerId="LiveId" clId="{AA414FD7-493C-40D6-9491-EF2E4798555C}" dt="2021-09-18T13:44:57.248" v="2484" actId="20577"/>
          <ac:spMkLst>
            <pc:docMk/>
            <pc:sldMk cId="0" sldId="263"/>
            <ac:spMk id="16" creationId="{00000000-0000-0000-0000-000000000000}"/>
          </ac:spMkLst>
        </pc:spChg>
      </pc:sldChg>
      <pc:sldChg chg="modNotesTx">
        <pc:chgData name="Michael Hahn" userId="bf60eed17a677f14" providerId="LiveId" clId="{AA414FD7-493C-40D6-9491-EF2E4798555C}" dt="2021-09-18T13:27:20.177" v="215" actId="6549"/>
        <pc:sldMkLst>
          <pc:docMk/>
          <pc:sldMk cId="0" sldId="264"/>
        </pc:sldMkLst>
      </pc:sldChg>
    </pc:docChg>
  </pc:docChgLst>
  <pc:docChgLst>
    <pc:chgData name="Michael Hahn" userId="bf60eed17a677f14" providerId="LiveId" clId="{AC2AC2E4-CDE7-47DB-9F12-E05E683114A8}"/>
    <pc:docChg chg="custSel modSld">
      <pc:chgData name="Michael Hahn" userId="bf60eed17a677f14" providerId="LiveId" clId="{AC2AC2E4-CDE7-47DB-9F12-E05E683114A8}" dt="2022-05-01T18:20:15.742" v="3729" actId="20577"/>
      <pc:docMkLst>
        <pc:docMk/>
      </pc:docMkLst>
      <pc:sldChg chg="modSp mod modNotesTx">
        <pc:chgData name="Michael Hahn" userId="bf60eed17a677f14" providerId="LiveId" clId="{AC2AC2E4-CDE7-47DB-9F12-E05E683114A8}" dt="2022-05-01T18:18:01.421" v="3491" actId="20577"/>
        <pc:sldMkLst>
          <pc:docMk/>
          <pc:sldMk cId="0" sldId="258"/>
        </pc:sldMkLst>
        <pc:spChg chg="mod">
          <ac:chgData name="Michael Hahn" userId="bf60eed17a677f14" providerId="LiveId" clId="{AC2AC2E4-CDE7-47DB-9F12-E05E683114A8}" dt="2022-05-01T17:59:28.995" v="1672" actId="20577"/>
          <ac:spMkLst>
            <pc:docMk/>
            <pc:sldMk cId="0" sldId="258"/>
            <ac:spMk id="16" creationId="{00000000-0000-0000-0000-000000000000}"/>
          </ac:spMkLst>
        </pc:spChg>
      </pc:sldChg>
      <pc:sldChg chg="modSp mod">
        <pc:chgData name="Michael Hahn" userId="bf60eed17a677f14" providerId="LiveId" clId="{AC2AC2E4-CDE7-47DB-9F12-E05E683114A8}" dt="2022-05-01T18:19:46.495" v="3681" actId="20577"/>
        <pc:sldMkLst>
          <pc:docMk/>
          <pc:sldMk cId="0" sldId="263"/>
        </pc:sldMkLst>
        <pc:spChg chg="mod">
          <ac:chgData name="Michael Hahn" userId="bf60eed17a677f14" providerId="LiveId" clId="{AC2AC2E4-CDE7-47DB-9F12-E05E683114A8}" dt="2022-05-01T18:19:46.495" v="3681" actId="20577"/>
          <ac:spMkLst>
            <pc:docMk/>
            <pc:sldMk cId="0" sldId="263"/>
            <ac:spMk id="16" creationId="{00000000-0000-0000-0000-000000000000}"/>
          </ac:spMkLst>
        </pc:spChg>
      </pc:sldChg>
      <pc:sldChg chg="modNotesTx">
        <pc:chgData name="Michael Hahn" userId="bf60eed17a677f14" providerId="LiveId" clId="{AC2AC2E4-CDE7-47DB-9F12-E05E683114A8}" dt="2022-05-01T18:20:15.742" v="3729" actId="20577"/>
        <pc:sldMkLst>
          <pc:docMk/>
          <pc:sldMk cId="0" sldId="264"/>
        </pc:sldMkLst>
      </pc:sldChg>
      <pc:sldChg chg="modNotesTx">
        <pc:chgData name="Michael Hahn" userId="bf60eed17a677f14" providerId="LiveId" clId="{AC2AC2E4-CDE7-47DB-9F12-E05E683114A8}" dt="2022-04-23T12:52:23.985" v="1577" actId="6549"/>
        <pc:sldMkLst>
          <pc:docMk/>
          <pc:sldMk cId="0" sldId="265"/>
        </pc:sldMkLst>
      </pc:sldChg>
    </pc:docChg>
  </pc:docChgLst>
  <pc:docChgLst>
    <pc:chgData name="Michael Hahn" userId="bf60eed17a677f14" providerId="LiveId" clId="{BAA6F07C-01E9-4E46-B6D0-E46840F75BC7}"/>
    <pc:docChg chg="custSel modSld">
      <pc:chgData name="Michael Hahn" userId="bf60eed17a677f14" providerId="LiveId" clId="{BAA6F07C-01E9-4E46-B6D0-E46840F75BC7}" dt="2022-01-15T15:40:56.011" v="1908" actId="6549"/>
      <pc:docMkLst>
        <pc:docMk/>
      </pc:docMkLst>
      <pc:sldChg chg="modSp mod modNotesTx">
        <pc:chgData name="Michael Hahn" userId="bf60eed17a677f14" providerId="LiveId" clId="{BAA6F07C-01E9-4E46-B6D0-E46840F75BC7}" dt="2022-01-15T15:39:31.004" v="1818" actId="5793"/>
        <pc:sldMkLst>
          <pc:docMk/>
          <pc:sldMk cId="0" sldId="258"/>
        </pc:sldMkLst>
        <pc:spChg chg="mod">
          <ac:chgData name="Michael Hahn" userId="bf60eed17a677f14" providerId="LiveId" clId="{BAA6F07C-01E9-4E46-B6D0-E46840F75BC7}" dt="2022-01-15T15:12:50.747" v="41" actId="20577"/>
          <ac:spMkLst>
            <pc:docMk/>
            <pc:sldMk cId="0" sldId="258"/>
            <ac:spMk id="16" creationId="{00000000-0000-0000-0000-000000000000}"/>
          </ac:spMkLst>
        </pc:spChg>
      </pc:sldChg>
      <pc:sldChg chg="modNotesTx">
        <pc:chgData name="Michael Hahn" userId="bf60eed17a677f14" providerId="LiveId" clId="{BAA6F07C-01E9-4E46-B6D0-E46840F75BC7}" dt="2022-01-15T15:40:56.011" v="1908" actId="6549"/>
        <pc:sldMkLst>
          <pc:docMk/>
          <pc:sldMk cId="0" sldId="264"/>
        </pc:sldMkLst>
      </pc:sldChg>
    </pc:docChg>
  </pc:docChgLst>
  <pc:docChgLst>
    <pc:chgData name="Michael Hahn" userId="bf60eed17a677f14" providerId="LiveId" clId="{5C72ABD9-614D-45B8-AF1A-23BBC9A3CA2B}"/>
    <pc:docChg chg="undo custSel modSld">
      <pc:chgData name="Michael Hahn" userId="bf60eed17a677f14" providerId="LiveId" clId="{5C72ABD9-614D-45B8-AF1A-23BBC9A3CA2B}" dt="2022-01-30T23:41:14.509" v="1998" actId="20577"/>
      <pc:docMkLst>
        <pc:docMk/>
      </pc:docMkLst>
      <pc:sldChg chg="addSp delSp modSp mod modNotesTx">
        <pc:chgData name="Michael Hahn" userId="bf60eed17a677f14" providerId="LiveId" clId="{5C72ABD9-614D-45B8-AF1A-23BBC9A3CA2B}" dt="2022-01-30T23:41:14.509" v="1998" actId="20577"/>
        <pc:sldMkLst>
          <pc:docMk/>
          <pc:sldMk cId="0" sldId="258"/>
        </pc:sldMkLst>
        <pc:spChg chg="mod">
          <ac:chgData name="Michael Hahn" userId="bf60eed17a677f14" providerId="LiveId" clId="{5C72ABD9-614D-45B8-AF1A-23BBC9A3CA2B}" dt="2022-01-29T18:08:07.219" v="219" actId="6549"/>
          <ac:spMkLst>
            <pc:docMk/>
            <pc:sldMk cId="0" sldId="258"/>
            <ac:spMk id="16" creationId="{00000000-0000-0000-0000-000000000000}"/>
          </ac:spMkLst>
        </pc:spChg>
        <pc:picChg chg="del mod">
          <ac:chgData name="Michael Hahn" userId="bf60eed17a677f14" providerId="LiveId" clId="{5C72ABD9-614D-45B8-AF1A-23BBC9A3CA2B}" dt="2022-01-29T18:50:43.438" v="1922" actId="478"/>
          <ac:picMkLst>
            <pc:docMk/>
            <pc:sldMk cId="0" sldId="258"/>
            <ac:picMk id="3" creationId="{6A66ECFE-347E-444D-91D3-B1689F4628EC}"/>
          </ac:picMkLst>
        </pc:picChg>
        <pc:picChg chg="add mod">
          <ac:chgData name="Michael Hahn" userId="bf60eed17a677f14" providerId="LiveId" clId="{5C72ABD9-614D-45B8-AF1A-23BBC9A3CA2B}" dt="2022-01-29T18:50:53.370" v="1925" actId="1076"/>
          <ac:picMkLst>
            <pc:docMk/>
            <pc:sldMk cId="0" sldId="258"/>
            <ac:picMk id="4" creationId="{8B0D2390-5237-4DED-AF61-3E1C064860CC}"/>
          </ac:picMkLst>
        </pc:picChg>
      </pc:sldChg>
      <pc:sldChg chg="addSp delSp modSp mod">
        <pc:chgData name="Michael Hahn" userId="bf60eed17a677f14" providerId="LiveId" clId="{5C72ABD9-614D-45B8-AF1A-23BBC9A3CA2B}" dt="2022-01-29T18:51:22.282" v="1934" actId="1076"/>
        <pc:sldMkLst>
          <pc:docMk/>
          <pc:sldMk cId="0" sldId="259"/>
        </pc:sldMkLst>
        <pc:picChg chg="add mod">
          <ac:chgData name="Michael Hahn" userId="bf60eed17a677f14" providerId="LiveId" clId="{5C72ABD9-614D-45B8-AF1A-23BBC9A3CA2B}" dt="2022-01-29T18:51:22.282" v="1934" actId="1076"/>
          <ac:picMkLst>
            <pc:docMk/>
            <pc:sldMk cId="0" sldId="259"/>
            <ac:picMk id="3" creationId="{041DF5AE-54CE-4505-93C0-34ADF040F673}"/>
          </ac:picMkLst>
        </pc:picChg>
        <pc:picChg chg="del mod">
          <ac:chgData name="Michael Hahn" userId="bf60eed17a677f14" providerId="LiveId" clId="{5C72ABD9-614D-45B8-AF1A-23BBC9A3CA2B}" dt="2022-01-29T18:51:09.431" v="1929" actId="478"/>
          <ac:picMkLst>
            <pc:docMk/>
            <pc:sldMk cId="0" sldId="259"/>
            <ac:picMk id="5" creationId="{B3272033-3693-4F10-9CCE-3CDF055CC968}"/>
          </ac:picMkLst>
        </pc:picChg>
      </pc:sldChg>
      <pc:sldChg chg="addSp delSp modSp mod">
        <pc:chgData name="Michael Hahn" userId="bf60eed17a677f14" providerId="LiveId" clId="{5C72ABD9-614D-45B8-AF1A-23BBC9A3CA2B}" dt="2022-01-29T18:51:58.231" v="1942" actId="1076"/>
        <pc:sldMkLst>
          <pc:docMk/>
          <pc:sldMk cId="0" sldId="260"/>
        </pc:sldMkLst>
        <pc:picChg chg="add mod">
          <ac:chgData name="Michael Hahn" userId="bf60eed17a677f14" providerId="LiveId" clId="{5C72ABD9-614D-45B8-AF1A-23BBC9A3CA2B}" dt="2022-01-29T18:51:58.231" v="1942" actId="1076"/>
          <ac:picMkLst>
            <pc:docMk/>
            <pc:sldMk cId="0" sldId="260"/>
            <ac:picMk id="3" creationId="{C4B20254-2ADA-44F0-A0C7-4569EAD8E043}"/>
          </ac:picMkLst>
        </pc:picChg>
        <pc:picChg chg="del">
          <ac:chgData name="Michael Hahn" userId="bf60eed17a677f14" providerId="LiveId" clId="{5C72ABD9-614D-45B8-AF1A-23BBC9A3CA2B}" dt="2022-01-29T18:51:51.336" v="1940" actId="478"/>
          <ac:picMkLst>
            <pc:docMk/>
            <pc:sldMk cId="0" sldId="260"/>
            <ac:picMk id="4" creationId="{5E18F534-69B4-4C14-9AF9-310DBE73BA8D}"/>
          </ac:picMkLst>
        </pc:picChg>
      </pc:sldChg>
      <pc:sldChg chg="addSp delSp modSp mod">
        <pc:chgData name="Michael Hahn" userId="bf60eed17a677f14" providerId="LiveId" clId="{5C72ABD9-614D-45B8-AF1A-23BBC9A3CA2B}" dt="2022-01-29T18:52:50.609" v="1957" actId="478"/>
        <pc:sldMkLst>
          <pc:docMk/>
          <pc:sldMk cId="0" sldId="261"/>
        </pc:sldMkLst>
        <pc:picChg chg="del">
          <ac:chgData name="Michael Hahn" userId="bf60eed17a677f14" providerId="LiveId" clId="{5C72ABD9-614D-45B8-AF1A-23BBC9A3CA2B}" dt="2022-01-29T18:52:48.361" v="1956" actId="478"/>
          <ac:picMkLst>
            <pc:docMk/>
            <pc:sldMk cId="0" sldId="261"/>
            <ac:picMk id="4" creationId="{BC1F6A24-BD92-4AC2-8379-A6ACF6681849}"/>
          </ac:picMkLst>
        </pc:picChg>
        <pc:picChg chg="add del mod">
          <ac:chgData name="Michael Hahn" userId="bf60eed17a677f14" providerId="LiveId" clId="{5C72ABD9-614D-45B8-AF1A-23BBC9A3CA2B}" dt="2022-01-29T18:52:50.609" v="1957" actId="478"/>
          <ac:picMkLst>
            <pc:docMk/>
            <pc:sldMk cId="0" sldId="261"/>
            <ac:picMk id="5" creationId="{9DB3BAE1-E719-4728-BE6D-74759CEA903E}"/>
          </ac:picMkLst>
        </pc:picChg>
      </pc:sldChg>
      <pc:sldChg chg="addSp delSp modSp mod">
        <pc:chgData name="Michael Hahn" userId="bf60eed17a677f14" providerId="LiveId" clId="{5C72ABD9-614D-45B8-AF1A-23BBC9A3CA2B}" dt="2022-01-29T18:52:29.325" v="1951" actId="1076"/>
        <pc:sldMkLst>
          <pc:docMk/>
          <pc:sldMk cId="0" sldId="263"/>
        </pc:sldMkLst>
        <pc:spChg chg="mod">
          <ac:chgData name="Michael Hahn" userId="bf60eed17a677f14" providerId="LiveId" clId="{5C72ABD9-614D-45B8-AF1A-23BBC9A3CA2B}" dt="2022-01-29T18:40:20.929" v="1866" actId="20577"/>
          <ac:spMkLst>
            <pc:docMk/>
            <pc:sldMk cId="0" sldId="263"/>
            <ac:spMk id="16" creationId="{00000000-0000-0000-0000-000000000000}"/>
          </ac:spMkLst>
        </pc:spChg>
        <pc:picChg chg="del">
          <ac:chgData name="Michael Hahn" userId="bf60eed17a677f14" providerId="LiveId" clId="{5C72ABD9-614D-45B8-AF1A-23BBC9A3CA2B}" dt="2022-01-29T18:52:17.833" v="1946" actId="478"/>
          <ac:picMkLst>
            <pc:docMk/>
            <pc:sldMk cId="0" sldId="263"/>
            <ac:picMk id="3" creationId="{C8851D4F-2FC1-4DA4-B483-18E15271CA50}"/>
          </ac:picMkLst>
        </pc:picChg>
        <pc:picChg chg="add mod">
          <ac:chgData name="Michael Hahn" userId="bf60eed17a677f14" providerId="LiveId" clId="{5C72ABD9-614D-45B8-AF1A-23BBC9A3CA2B}" dt="2022-01-29T18:52:29.325" v="1951" actId="1076"/>
          <ac:picMkLst>
            <pc:docMk/>
            <pc:sldMk cId="0" sldId="263"/>
            <ac:picMk id="4" creationId="{1681A3B4-506B-4925-BF6F-372D310DE0C4}"/>
          </ac:picMkLst>
        </pc:picChg>
      </pc:sldChg>
      <pc:sldChg chg="addSp delSp modSp mod modNotesTx">
        <pc:chgData name="Michael Hahn" userId="bf60eed17a677f14" providerId="LiveId" clId="{5C72ABD9-614D-45B8-AF1A-23BBC9A3CA2B}" dt="2022-01-29T18:54:21.891" v="1964" actId="1076"/>
        <pc:sldMkLst>
          <pc:docMk/>
          <pc:sldMk cId="0" sldId="264"/>
        </pc:sldMkLst>
        <pc:picChg chg="del mod">
          <ac:chgData name="Michael Hahn" userId="bf60eed17a677f14" providerId="LiveId" clId="{5C72ABD9-614D-45B8-AF1A-23BBC9A3CA2B}" dt="2022-01-29T18:54:14.170" v="1961" actId="478"/>
          <ac:picMkLst>
            <pc:docMk/>
            <pc:sldMk cId="0" sldId="264"/>
            <ac:picMk id="3" creationId="{136CD4D2-499B-41D9-A7B8-A2944463FAFC}"/>
          </ac:picMkLst>
        </pc:picChg>
        <pc:picChg chg="add mod">
          <ac:chgData name="Michael Hahn" userId="bf60eed17a677f14" providerId="LiveId" clId="{5C72ABD9-614D-45B8-AF1A-23BBC9A3CA2B}" dt="2022-01-29T18:54:21.891" v="1964" actId="1076"/>
          <ac:picMkLst>
            <pc:docMk/>
            <pc:sldMk cId="0" sldId="264"/>
            <ac:picMk id="4" creationId="{02609DFC-D9F5-4A74-B93E-C7CFA10B77D3}"/>
          </ac:picMkLst>
        </pc:picChg>
      </pc:sldChg>
    </pc:docChg>
  </pc:docChgLst>
  <pc:docChgLst>
    <pc:chgData name="Michael Hahn" userId="bf60eed17a677f14" providerId="LiveId" clId="{ED68EF11-D6FE-4A6F-917C-209E22651E12}"/>
    <pc:docChg chg="custSel modSld">
      <pc:chgData name="Michael Hahn" userId="bf60eed17a677f14" providerId="LiveId" clId="{ED68EF11-D6FE-4A6F-917C-209E22651E12}" dt="2021-11-28T15:56:25.321" v="1059" actId="20577"/>
      <pc:docMkLst>
        <pc:docMk/>
      </pc:docMkLst>
      <pc:sldChg chg="modSp mod modNotesTx">
        <pc:chgData name="Michael Hahn" userId="bf60eed17a677f14" providerId="LiveId" clId="{ED68EF11-D6FE-4A6F-917C-209E22651E12}" dt="2021-11-28T15:55:53.783" v="1016" actId="6549"/>
        <pc:sldMkLst>
          <pc:docMk/>
          <pc:sldMk cId="0" sldId="258"/>
        </pc:sldMkLst>
        <pc:spChg chg="mod">
          <ac:chgData name="Michael Hahn" userId="bf60eed17a677f14" providerId="LiveId" clId="{ED68EF11-D6FE-4A6F-917C-209E22651E12}" dt="2021-11-28T02:51:19.926" v="29" actId="6549"/>
          <ac:spMkLst>
            <pc:docMk/>
            <pc:sldMk cId="0" sldId="258"/>
            <ac:spMk id="16" creationId="{00000000-0000-0000-0000-000000000000}"/>
          </ac:spMkLst>
        </pc:spChg>
      </pc:sldChg>
      <pc:sldChg chg="modNotesTx">
        <pc:chgData name="Michael Hahn" userId="bf60eed17a677f14" providerId="LiveId" clId="{ED68EF11-D6FE-4A6F-917C-209E22651E12}" dt="2021-11-28T15:56:25.321" v="1059" actId="20577"/>
        <pc:sldMkLst>
          <pc:docMk/>
          <pc:sldMk cId="0" sldId="264"/>
        </pc:sldMkLst>
      </pc:sldChg>
    </pc:docChg>
  </pc:docChgLst>
  <pc:docChgLst>
    <pc:chgData name="Michael Hahn" userId="bf60eed17a677f14" providerId="LiveId" clId="{0ED95AC1-226B-4B21-8988-05907373C791}"/>
    <pc:docChg chg="undo custSel modSld">
      <pc:chgData name="Michael Hahn" userId="bf60eed17a677f14" providerId="LiveId" clId="{0ED95AC1-226B-4B21-8988-05907373C791}" dt="2022-02-05T04:52:45.807" v="1315" actId="20577"/>
      <pc:docMkLst>
        <pc:docMk/>
      </pc:docMkLst>
      <pc:sldChg chg="modSp mod modNotesTx">
        <pc:chgData name="Michael Hahn" userId="bf60eed17a677f14" providerId="LiveId" clId="{0ED95AC1-226B-4B21-8988-05907373C791}" dt="2022-02-05T04:50:27.428" v="982" actId="20577"/>
        <pc:sldMkLst>
          <pc:docMk/>
          <pc:sldMk cId="0" sldId="258"/>
        </pc:sldMkLst>
        <pc:spChg chg="mod">
          <ac:chgData name="Michael Hahn" userId="bf60eed17a677f14" providerId="LiveId" clId="{0ED95AC1-226B-4B21-8988-05907373C791}" dt="2022-02-05T04:39:21.273" v="98" actId="20577"/>
          <ac:spMkLst>
            <pc:docMk/>
            <pc:sldMk cId="0" sldId="258"/>
            <ac:spMk id="16" creationId="{00000000-0000-0000-0000-000000000000}"/>
          </ac:spMkLst>
        </pc:spChg>
      </pc:sldChg>
      <pc:sldChg chg="modSp mod">
        <pc:chgData name="Michael Hahn" userId="bf60eed17a677f14" providerId="LiveId" clId="{0ED95AC1-226B-4B21-8988-05907373C791}" dt="2022-02-05T04:52:45.807" v="1315" actId="20577"/>
        <pc:sldMkLst>
          <pc:docMk/>
          <pc:sldMk cId="0" sldId="263"/>
        </pc:sldMkLst>
        <pc:spChg chg="mod">
          <ac:chgData name="Michael Hahn" userId="bf60eed17a677f14" providerId="LiveId" clId="{0ED95AC1-226B-4B21-8988-05907373C791}" dt="2022-02-05T04:52:45.807" v="1315" actId="20577"/>
          <ac:spMkLst>
            <pc:docMk/>
            <pc:sldMk cId="0" sldId="263"/>
            <ac:spMk id="16" creationId="{00000000-0000-0000-0000-000000000000}"/>
          </ac:spMkLst>
        </pc:spChg>
      </pc:sldChg>
      <pc:sldChg chg="modNotesTx">
        <pc:chgData name="Michael Hahn" userId="bf60eed17a677f14" providerId="LiveId" clId="{0ED95AC1-226B-4B21-8988-05907373C791}" dt="2022-02-05T04:51:09.593" v="1101" actId="20577"/>
        <pc:sldMkLst>
          <pc:docMk/>
          <pc:sldMk cId="0" sldId="264"/>
        </pc:sldMkLst>
      </pc:sldChg>
    </pc:docChg>
  </pc:docChgLst>
  <pc:docChgLst>
    <pc:chgData name="Michael Hahn" userId="bf60eed17a677f14" providerId="LiveId" clId="{52642346-9032-4246-A7AC-77EBB42A7EB2}"/>
    <pc:docChg chg="custSel modSld">
      <pc:chgData name="Michael Hahn" userId="bf60eed17a677f14" providerId="LiveId" clId="{52642346-9032-4246-A7AC-77EBB42A7EB2}" dt="2021-09-25T13:48:08.263" v="2239" actId="1076"/>
      <pc:docMkLst>
        <pc:docMk/>
      </pc:docMkLst>
      <pc:sldChg chg="addSp delSp modSp mod modNotesTx">
        <pc:chgData name="Michael Hahn" userId="bf60eed17a677f14" providerId="LiveId" clId="{52642346-9032-4246-A7AC-77EBB42A7EB2}" dt="2021-09-25T13:48:08.263" v="2239" actId="1076"/>
        <pc:sldMkLst>
          <pc:docMk/>
          <pc:sldMk cId="0" sldId="258"/>
        </pc:sldMkLst>
        <pc:spChg chg="mod">
          <ac:chgData name="Michael Hahn" userId="bf60eed17a677f14" providerId="LiveId" clId="{52642346-9032-4246-A7AC-77EBB42A7EB2}" dt="2021-09-25T13:05:49.613" v="612" actId="20577"/>
          <ac:spMkLst>
            <pc:docMk/>
            <pc:sldMk cId="0" sldId="258"/>
            <ac:spMk id="16" creationId="{00000000-0000-0000-0000-000000000000}"/>
          </ac:spMkLst>
        </pc:spChg>
        <pc:picChg chg="add mod">
          <ac:chgData name="Michael Hahn" userId="bf60eed17a677f14" providerId="LiveId" clId="{52642346-9032-4246-A7AC-77EBB42A7EB2}" dt="2021-09-25T13:48:08.263" v="2239" actId="1076"/>
          <ac:picMkLst>
            <pc:docMk/>
            <pc:sldMk cId="0" sldId="258"/>
            <ac:picMk id="3" creationId="{6A66ECFE-347E-444D-91D3-B1689F4628EC}"/>
          </ac:picMkLst>
        </pc:picChg>
        <pc:picChg chg="del">
          <ac:chgData name="Michael Hahn" userId="bf60eed17a677f14" providerId="LiveId" clId="{52642346-9032-4246-A7AC-77EBB42A7EB2}" dt="2021-09-25T13:47:34.324" v="2233" actId="478"/>
          <ac:picMkLst>
            <pc:docMk/>
            <pc:sldMk cId="0" sldId="258"/>
            <ac:picMk id="4" creationId="{2CCE3D54-B1AA-4B84-A0F8-293D36483E80}"/>
          </ac:picMkLst>
        </pc:picChg>
      </pc:sldChg>
      <pc:sldChg chg="addSp delSp modSp mod">
        <pc:chgData name="Michael Hahn" userId="bf60eed17a677f14" providerId="LiveId" clId="{52642346-9032-4246-A7AC-77EBB42A7EB2}" dt="2021-09-25T13:37:45.846" v="2201" actId="1076"/>
        <pc:sldMkLst>
          <pc:docMk/>
          <pc:sldMk cId="0" sldId="259"/>
        </pc:sldMkLst>
        <pc:picChg chg="del mod">
          <ac:chgData name="Michael Hahn" userId="bf60eed17a677f14" providerId="LiveId" clId="{52642346-9032-4246-A7AC-77EBB42A7EB2}" dt="2021-09-25T13:37:38.112" v="2199" actId="478"/>
          <ac:picMkLst>
            <pc:docMk/>
            <pc:sldMk cId="0" sldId="259"/>
            <ac:picMk id="3" creationId="{C903DF8F-101B-46ED-AD39-1FED7250D6AE}"/>
          </ac:picMkLst>
        </pc:picChg>
        <pc:picChg chg="del">
          <ac:chgData name="Michael Hahn" userId="bf60eed17a677f14" providerId="LiveId" clId="{52642346-9032-4246-A7AC-77EBB42A7EB2}" dt="2021-09-25T13:37:33.963" v="2197" actId="478"/>
          <ac:picMkLst>
            <pc:docMk/>
            <pc:sldMk cId="0" sldId="259"/>
            <ac:picMk id="4" creationId="{1CC5C966-3567-4D37-B7FF-BA33837AA9C8}"/>
          </ac:picMkLst>
        </pc:picChg>
        <pc:picChg chg="add mod">
          <ac:chgData name="Michael Hahn" userId="bf60eed17a677f14" providerId="LiveId" clId="{52642346-9032-4246-A7AC-77EBB42A7EB2}" dt="2021-09-25T13:37:45.846" v="2201" actId="1076"/>
          <ac:picMkLst>
            <pc:docMk/>
            <pc:sldMk cId="0" sldId="259"/>
            <ac:picMk id="5" creationId="{B3272033-3693-4F10-9CCE-3CDF055CC968}"/>
          </ac:picMkLst>
        </pc:picChg>
      </pc:sldChg>
      <pc:sldChg chg="addSp delSp modSp mod">
        <pc:chgData name="Michael Hahn" userId="bf60eed17a677f14" providerId="LiveId" clId="{52642346-9032-4246-A7AC-77EBB42A7EB2}" dt="2021-09-25T13:34:29.749" v="2191" actId="1076"/>
        <pc:sldMkLst>
          <pc:docMk/>
          <pc:sldMk cId="0" sldId="260"/>
        </pc:sldMkLst>
        <pc:picChg chg="del mod">
          <ac:chgData name="Michael Hahn" userId="bf60eed17a677f14" providerId="LiveId" clId="{52642346-9032-4246-A7AC-77EBB42A7EB2}" dt="2021-09-25T13:34:18.650" v="2188" actId="478"/>
          <ac:picMkLst>
            <pc:docMk/>
            <pc:sldMk cId="0" sldId="260"/>
            <ac:picMk id="3" creationId="{65E92011-8CEA-4886-95D1-D2BB1DCE1D07}"/>
          </ac:picMkLst>
        </pc:picChg>
        <pc:picChg chg="add mod">
          <ac:chgData name="Michael Hahn" userId="bf60eed17a677f14" providerId="LiveId" clId="{52642346-9032-4246-A7AC-77EBB42A7EB2}" dt="2021-09-25T13:34:29.749" v="2191" actId="1076"/>
          <ac:picMkLst>
            <pc:docMk/>
            <pc:sldMk cId="0" sldId="260"/>
            <ac:picMk id="4" creationId="{5E18F534-69B4-4C14-9AF9-310DBE73BA8D}"/>
          </ac:picMkLst>
        </pc:picChg>
      </pc:sldChg>
      <pc:sldChg chg="addSp modSp mod">
        <pc:chgData name="Michael Hahn" userId="bf60eed17a677f14" providerId="LiveId" clId="{52642346-9032-4246-A7AC-77EBB42A7EB2}" dt="2021-09-25T13:40:14.480" v="2208" actId="1076"/>
        <pc:sldMkLst>
          <pc:docMk/>
          <pc:sldMk cId="0" sldId="261"/>
        </pc:sldMkLst>
        <pc:picChg chg="add mod">
          <ac:chgData name="Michael Hahn" userId="bf60eed17a677f14" providerId="LiveId" clId="{52642346-9032-4246-A7AC-77EBB42A7EB2}" dt="2021-09-25T13:40:14.480" v="2208" actId="1076"/>
          <ac:picMkLst>
            <pc:docMk/>
            <pc:sldMk cId="0" sldId="261"/>
            <ac:picMk id="4" creationId="{BC1F6A24-BD92-4AC2-8379-A6ACF6681849}"/>
          </ac:picMkLst>
        </pc:picChg>
      </pc:sldChg>
      <pc:sldChg chg="addSp delSp modSp mod">
        <pc:chgData name="Michael Hahn" userId="bf60eed17a677f14" providerId="LiveId" clId="{52642346-9032-4246-A7AC-77EBB42A7EB2}" dt="2021-09-25T13:42:12.901" v="2217" actId="1076"/>
        <pc:sldMkLst>
          <pc:docMk/>
          <pc:sldMk cId="0" sldId="262"/>
        </pc:sldMkLst>
        <pc:picChg chg="add mod">
          <ac:chgData name="Michael Hahn" userId="bf60eed17a677f14" providerId="LiveId" clId="{52642346-9032-4246-A7AC-77EBB42A7EB2}" dt="2021-09-25T13:42:12.901" v="2217" actId="1076"/>
          <ac:picMkLst>
            <pc:docMk/>
            <pc:sldMk cId="0" sldId="262"/>
            <ac:picMk id="3" creationId="{29195D90-3F58-4F5A-8DA9-CE8CD0911A7F}"/>
          </ac:picMkLst>
        </pc:picChg>
        <pc:picChg chg="del">
          <ac:chgData name="Michael Hahn" userId="bf60eed17a677f14" providerId="LiveId" clId="{52642346-9032-4246-A7AC-77EBB42A7EB2}" dt="2021-09-25T13:41:59.079" v="2213" actId="478"/>
          <ac:picMkLst>
            <pc:docMk/>
            <pc:sldMk cId="0" sldId="262"/>
            <ac:picMk id="18" creationId="{8EE353BF-3767-48BE-AD0E-6B1DC9A50B47}"/>
          </ac:picMkLst>
        </pc:picChg>
      </pc:sldChg>
      <pc:sldChg chg="addSp delSp modSp mod">
        <pc:chgData name="Michael Hahn" userId="bf60eed17a677f14" providerId="LiveId" clId="{52642346-9032-4246-A7AC-77EBB42A7EB2}" dt="2021-09-25T13:45:48.507" v="2232" actId="1076"/>
        <pc:sldMkLst>
          <pc:docMk/>
          <pc:sldMk cId="0" sldId="263"/>
        </pc:sldMkLst>
        <pc:picChg chg="add mod">
          <ac:chgData name="Michael Hahn" userId="bf60eed17a677f14" providerId="LiveId" clId="{52642346-9032-4246-A7AC-77EBB42A7EB2}" dt="2021-09-25T13:45:48.507" v="2232" actId="1076"/>
          <ac:picMkLst>
            <pc:docMk/>
            <pc:sldMk cId="0" sldId="263"/>
            <ac:picMk id="3" creationId="{C8851D4F-2FC1-4DA4-B483-18E15271CA50}"/>
          </ac:picMkLst>
        </pc:picChg>
        <pc:picChg chg="del">
          <ac:chgData name="Michael Hahn" userId="bf60eed17a677f14" providerId="LiveId" clId="{52642346-9032-4246-A7AC-77EBB42A7EB2}" dt="2021-09-25T13:45:12.107" v="2226" actId="478"/>
          <ac:picMkLst>
            <pc:docMk/>
            <pc:sldMk cId="0" sldId="263"/>
            <ac:picMk id="4" creationId="{99D02528-5FDA-4881-9111-8A2FAC923682}"/>
          </ac:picMkLst>
        </pc:picChg>
      </pc:sldChg>
      <pc:sldChg chg="addSp delSp modSp mod modNotesTx">
        <pc:chgData name="Michael Hahn" userId="bf60eed17a677f14" providerId="LiveId" clId="{52642346-9032-4246-A7AC-77EBB42A7EB2}" dt="2021-09-25T13:44:55.177" v="2225" actId="1076"/>
        <pc:sldMkLst>
          <pc:docMk/>
          <pc:sldMk cId="0" sldId="264"/>
        </pc:sldMkLst>
        <pc:picChg chg="add mod">
          <ac:chgData name="Michael Hahn" userId="bf60eed17a677f14" providerId="LiveId" clId="{52642346-9032-4246-A7AC-77EBB42A7EB2}" dt="2021-09-25T13:44:55.177" v="2225" actId="1076"/>
          <ac:picMkLst>
            <pc:docMk/>
            <pc:sldMk cId="0" sldId="264"/>
            <ac:picMk id="3" creationId="{136CD4D2-499B-41D9-A7B8-A2944463FAFC}"/>
          </ac:picMkLst>
        </pc:picChg>
        <pc:picChg chg="del">
          <ac:chgData name="Michael Hahn" userId="bf60eed17a677f14" providerId="LiveId" clId="{52642346-9032-4246-A7AC-77EBB42A7EB2}" dt="2021-09-25T13:44:29.944" v="2218" actId="478"/>
          <ac:picMkLst>
            <pc:docMk/>
            <pc:sldMk cId="0" sldId="264"/>
            <ac:picMk id="4" creationId="{9BE817E7-04B9-4C49-BA80-420E44CA40E2}"/>
          </ac:picMkLst>
        </pc:picChg>
      </pc:sldChg>
    </pc:docChg>
  </pc:docChgLst>
  <pc:docChgLst>
    <pc:chgData name="Michael Hahn" userId="bf60eed17a677f14" providerId="LiveId" clId="{90BD9952-2666-498A-B3A7-FB2BC7A38514}"/>
    <pc:docChg chg="custSel modSld">
      <pc:chgData name="Michael Hahn" userId="bf60eed17a677f14" providerId="LiveId" clId="{90BD9952-2666-498A-B3A7-FB2BC7A38514}" dt="2021-11-20T14:05:32.239" v="2049" actId="6549"/>
      <pc:docMkLst>
        <pc:docMk/>
      </pc:docMkLst>
      <pc:sldChg chg="modSp mod modNotesTx">
        <pc:chgData name="Michael Hahn" userId="bf60eed17a677f14" providerId="LiveId" clId="{90BD9952-2666-498A-B3A7-FB2BC7A38514}" dt="2021-11-20T14:02:41.484" v="1815" actId="20577"/>
        <pc:sldMkLst>
          <pc:docMk/>
          <pc:sldMk cId="0" sldId="258"/>
        </pc:sldMkLst>
        <pc:spChg chg="mod">
          <ac:chgData name="Michael Hahn" userId="bf60eed17a677f14" providerId="LiveId" clId="{90BD9952-2666-498A-B3A7-FB2BC7A38514}" dt="2021-11-20T13:44:17.979" v="45" actId="20577"/>
          <ac:spMkLst>
            <pc:docMk/>
            <pc:sldMk cId="0" sldId="258"/>
            <ac:spMk id="16" creationId="{00000000-0000-0000-0000-000000000000}"/>
          </ac:spMkLst>
        </pc:spChg>
      </pc:sldChg>
      <pc:sldChg chg="modSp mod">
        <pc:chgData name="Michael Hahn" userId="bf60eed17a677f14" providerId="LiveId" clId="{90BD9952-2666-498A-B3A7-FB2BC7A38514}" dt="2021-11-20T14:05:32.239" v="2049" actId="6549"/>
        <pc:sldMkLst>
          <pc:docMk/>
          <pc:sldMk cId="0" sldId="263"/>
        </pc:sldMkLst>
        <pc:spChg chg="mod">
          <ac:chgData name="Michael Hahn" userId="bf60eed17a677f14" providerId="LiveId" clId="{90BD9952-2666-498A-B3A7-FB2BC7A38514}" dt="2021-11-20T14:05:32.239" v="2049" actId="6549"/>
          <ac:spMkLst>
            <pc:docMk/>
            <pc:sldMk cId="0" sldId="263"/>
            <ac:spMk id="16" creationId="{00000000-0000-0000-0000-000000000000}"/>
          </ac:spMkLst>
        </pc:spChg>
      </pc:sldChg>
      <pc:sldChg chg="modNotesTx">
        <pc:chgData name="Michael Hahn" userId="bf60eed17a677f14" providerId="LiveId" clId="{90BD9952-2666-498A-B3A7-FB2BC7A38514}" dt="2021-11-20T14:03:22.858" v="1841" actId="20577"/>
        <pc:sldMkLst>
          <pc:docMk/>
          <pc:sldMk cId="0"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noEditPoints="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612AA-D2AF-4871-A0EA-59A60DE11775}" type="datetimeFigureOut">
              <a:rPr lang="en-US" smtClean="0"/>
              <a:t>5/21/2022</a:t>
            </a:fld>
            <a:endParaRPr lang="en-US"/>
          </a:p>
        </p:txBody>
      </p:sp>
      <p:sp>
        <p:nvSpPr>
          <p:cNvPr id="4" name="Slide Image Placeholder 3"/>
          <p:cNvSpPr>
            <a:spLocks noGrp="1" noRot="1" noChangeAspect="1" noEditPoints="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noEditPoints="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EditPoints="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noEditPoints="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A8655-872E-4CDC-9EFD-90A67D55689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r>
              <a:rPr lang="en-US" dirty="0"/>
              <a:t>Good evening !</a:t>
            </a:r>
          </a:p>
          <a:p>
            <a:endParaRPr lang="en-US" dirty="0"/>
          </a:p>
          <a:p>
            <a:r>
              <a:rPr lang="en-US" dirty="0"/>
              <a:t>Thank you for joining us for </a:t>
            </a:r>
            <a:r>
              <a:rPr lang="en-US" b="1" dirty="0"/>
              <a:t>SUNDAY 650</a:t>
            </a:r>
            <a:r>
              <a:rPr lang="en-US" dirty="0"/>
              <a:t>, the </a:t>
            </a:r>
            <a:r>
              <a:rPr lang="en-US" b="1" dirty="0"/>
              <a:t>WEEKLY PRAYER MOMENT </a:t>
            </a:r>
            <a:r>
              <a:rPr lang="en-US" dirty="0"/>
              <a:t>offered by Chesterton Academy of Buffalo.  </a:t>
            </a:r>
          </a:p>
          <a:p>
            <a:endParaRPr lang="en-US" dirty="0"/>
          </a:p>
          <a:p>
            <a:r>
              <a:rPr lang="en-US" dirty="0"/>
              <a:t>We are grateful that </a:t>
            </a:r>
            <a:r>
              <a:rPr lang="en-US" b="1" dirty="0"/>
              <a:t>YOU </a:t>
            </a:r>
            <a:r>
              <a:rPr lang="en-US" dirty="0"/>
              <a:t>have joined us tonight to pray for our school.</a:t>
            </a:r>
          </a:p>
          <a:p>
            <a:r>
              <a:rPr lang="en-US" dirty="0"/>
              <a:t>   </a:t>
            </a:r>
          </a:p>
          <a:p>
            <a:r>
              <a:rPr lang="en-US" dirty="0"/>
              <a:t>Let’s begin. In the name of the Father, and of the Son, and of the Holy Spirit. Amen.</a:t>
            </a:r>
          </a:p>
        </p:txBody>
      </p:sp>
      <p:sp>
        <p:nvSpPr>
          <p:cNvPr id="4" name="Slide Number Placeholder 3"/>
          <p:cNvSpPr>
            <a:spLocks noGrp="1" noEditPoints="1"/>
          </p:cNvSpPr>
          <p:nvPr>
            <p:ph type="sldNum" sz="quarter" idx="5"/>
          </p:nvPr>
        </p:nvSpPr>
        <p:spPr/>
        <p:txBody>
          <a:bodyPr/>
          <a:lstStyle/>
          <a:p>
            <a:fld id="{F7DA8655-872E-4CDC-9EFD-90A67D556898}"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endParaRPr lang="en-US" dirty="0"/>
          </a:p>
        </p:txBody>
      </p:sp>
      <p:sp>
        <p:nvSpPr>
          <p:cNvPr id="4" name="Slide Number Placeholder 3"/>
          <p:cNvSpPr>
            <a:spLocks noGrp="1" noEditPoints="1"/>
          </p:cNvSpPr>
          <p:nvPr>
            <p:ph type="sldNum" sz="quarter" idx="5"/>
          </p:nvPr>
        </p:nvSpPr>
        <p:spPr/>
        <p:txBody>
          <a:bodyPr/>
          <a:lstStyle/>
          <a:p>
            <a:fld id="{F7DA8655-872E-4CDC-9EFD-90A67D556898}"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r>
              <a:rPr lang="en-US" sz="1200" b="1" dirty="0">
                <a:solidFill>
                  <a:schemeClr val="tx1"/>
                </a:solidFill>
                <a:latin typeface="High Tower Text" panose="02040502050506030303" pitchFamily="18" charset="0"/>
              </a:rPr>
              <a:t>“The Advocate… Will Teach You!”</a:t>
            </a:r>
          </a:p>
          <a:p>
            <a:endParaRPr lang="en-US" dirty="0"/>
          </a:p>
          <a:p>
            <a:r>
              <a:rPr lang="en-US" dirty="0"/>
              <a:t>Today we hear Jesus promising His disciples to send the Holy Spirit to them after He ascends to heaven.</a:t>
            </a:r>
          </a:p>
          <a:p>
            <a:endParaRPr lang="en-US" dirty="0"/>
          </a:p>
          <a:p>
            <a:r>
              <a:rPr lang="en-US" dirty="0"/>
              <a:t>He calls the Holy Spirit The Advocate. It is an interesting title, one that would have inspired confidence in His followers. An advocate will speak on their behalf. Jesus also says He will teach them everything they need to know. In essence, Jesus has promised that the Church will not face the Accuser alone. </a:t>
            </a:r>
          </a:p>
          <a:p>
            <a:endParaRPr lang="en-US" dirty="0"/>
          </a:p>
          <a:p>
            <a:r>
              <a:rPr lang="en-US" dirty="0"/>
              <a:t>Our </a:t>
            </a:r>
            <a:r>
              <a:rPr lang="en-US" b="1" dirty="0"/>
              <a:t>GOOD NEWS</a:t>
            </a:r>
            <a:r>
              <a:rPr lang="en-US" b="0" dirty="0"/>
              <a:t> today is that the Holy Spirit is still advocating for us and teaching us what we need to know. </a:t>
            </a:r>
          </a:p>
          <a:p>
            <a:endParaRPr lang="en-US" dirty="0"/>
          </a:p>
          <a:p>
            <a:r>
              <a:rPr lang="en-US" dirty="0"/>
              <a:t>{pause}</a:t>
            </a:r>
          </a:p>
          <a:p>
            <a:endParaRPr lang="en-US" dirty="0"/>
          </a:p>
          <a:p>
            <a:r>
              <a:rPr lang="en-US" dirty="0"/>
              <a:t>Let us continue our PRAYER MOMENT with petitions and praise.</a:t>
            </a:r>
          </a:p>
        </p:txBody>
      </p:sp>
      <p:sp>
        <p:nvSpPr>
          <p:cNvPr id="4" name="Slide Number Placeholder 3"/>
          <p:cNvSpPr>
            <a:spLocks noGrp="1" noEditPoints="1"/>
          </p:cNvSpPr>
          <p:nvPr>
            <p:ph type="sldNum" sz="quarter" idx="5"/>
          </p:nvPr>
        </p:nvSpPr>
        <p:spPr/>
        <p:txBody>
          <a:bodyPr/>
          <a:lstStyle/>
          <a:p>
            <a:fld id="{F7DA8655-872E-4CDC-9EFD-90A67D556898}"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A8655-872E-4CDC-9EFD-90A67D556898}" type="slidenum">
              <a:rPr lang="en-US" smtClean="0"/>
              <a:t>4</a:t>
            </a:fld>
            <a:endParaRPr lang="en-US"/>
          </a:p>
        </p:txBody>
      </p:sp>
    </p:spTree>
    <p:extLst>
      <p:ext uri="{BB962C8B-B14F-4D97-AF65-F5344CB8AC3E}">
        <p14:creationId xmlns:p14="http://schemas.microsoft.com/office/powerpoint/2010/main" val="333137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A8655-872E-4CDC-9EFD-90A67D556898}" type="slidenum">
              <a:rPr lang="en-US" smtClean="0"/>
              <a:t>5</a:t>
            </a:fld>
            <a:endParaRPr lang="en-US"/>
          </a:p>
        </p:txBody>
      </p:sp>
    </p:spTree>
    <p:extLst>
      <p:ext uri="{BB962C8B-B14F-4D97-AF65-F5344CB8AC3E}">
        <p14:creationId xmlns:p14="http://schemas.microsoft.com/office/powerpoint/2010/main" val="163088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A8655-872E-4CDC-9EFD-90A67D556898}" type="slidenum">
              <a:rPr lang="en-US" smtClean="0"/>
              <a:t>7</a:t>
            </a:fld>
            <a:endParaRPr lang="en-US"/>
          </a:p>
        </p:txBody>
      </p:sp>
    </p:spTree>
    <p:extLst>
      <p:ext uri="{BB962C8B-B14F-4D97-AF65-F5344CB8AC3E}">
        <p14:creationId xmlns:p14="http://schemas.microsoft.com/office/powerpoint/2010/main" val="248137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endParaRPr lang="en-US" dirty="0"/>
          </a:p>
        </p:txBody>
      </p:sp>
      <p:sp>
        <p:nvSpPr>
          <p:cNvPr id="4" name="Slide Number Placeholder 3"/>
          <p:cNvSpPr>
            <a:spLocks noGrp="1" noEditPoints="1"/>
          </p:cNvSpPr>
          <p:nvPr>
            <p:ph type="sldNum" sz="quarter" idx="5"/>
          </p:nvPr>
        </p:nvSpPr>
        <p:spPr/>
        <p:txBody>
          <a:bodyPr/>
          <a:lstStyle/>
          <a:p>
            <a:fld id="{F7DA8655-872E-4CDC-9EFD-90A67D556898}"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r>
              <a:rPr lang="en-US" dirty="0"/>
              <a:t>Please join me in praying our prayers of praise …</a:t>
            </a:r>
          </a:p>
          <a:p>
            <a:endParaRPr lang="en-US" dirty="0"/>
          </a:p>
          <a:p>
            <a:r>
              <a:rPr lang="en-US" dirty="0"/>
              <a:t>[RECITE PRAYERS]</a:t>
            </a:r>
          </a:p>
          <a:p>
            <a:endParaRPr lang="en-US"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dirty="0"/>
              <a:t>Jesus, thank you for bringing us together this evening for this PRAYER MOMENT, and for all the blessings You have given us.</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dirty="0"/>
          </a:p>
          <a:p>
            <a:pPr marL="0" marR="0" indent="0" algn="l" defTabSz="914400" rtl="0" eaLnBrk="1" fontAlgn="auto" latinLnBrk="0" hangingPunct="1">
              <a:lnSpc>
                <a:spcPct val="100000"/>
              </a:lnSpc>
              <a:spcBef>
                <a:spcPts val="0"/>
              </a:spcBef>
              <a:spcAft>
                <a:spcPts val="0"/>
              </a:spcAft>
              <a:buSzPct val="100000"/>
              <a:buFontTx/>
              <a:buNone/>
            </a:pPr>
            <a:r>
              <a:rPr lang="en-US" dirty="0"/>
              <a:t>Bless and heal</a:t>
            </a:r>
            <a:r>
              <a:rPr lang="" dirty="0"/>
              <a:t> </a:t>
            </a:r>
            <a:r>
              <a:rPr lang="en-US" dirty="0"/>
              <a:t>all</a:t>
            </a:r>
            <a:r>
              <a:rPr lang="" dirty="0"/>
              <a:t> </a:t>
            </a:r>
            <a:r>
              <a:rPr lang="en-US" dirty="0"/>
              <a:t>who</a:t>
            </a:r>
            <a:r>
              <a:rPr lang="" dirty="0"/>
              <a:t> </a:t>
            </a:r>
            <a:r>
              <a:rPr lang="en-US" dirty="0"/>
              <a:t>are</a:t>
            </a:r>
            <a:r>
              <a:rPr lang="" dirty="0"/>
              <a:t> </a:t>
            </a:r>
            <a:r>
              <a:rPr lang="en-US" dirty="0"/>
              <a:t>affected</a:t>
            </a:r>
            <a:r>
              <a:rPr lang="" dirty="0"/>
              <a:t> </a:t>
            </a:r>
            <a:r>
              <a:rPr lang="en-US" dirty="0"/>
              <a:t>by our challenging times, and send your comfort and peace to our school families. </a:t>
            </a:r>
          </a:p>
          <a:p>
            <a:pPr marL="0" marR="0" indent="0" algn="l" defTabSz="914400" rtl="0" eaLnBrk="1" fontAlgn="auto" latinLnBrk="0" hangingPunct="1">
              <a:lnSpc>
                <a:spcPct val="100000"/>
              </a:lnSpc>
              <a:spcBef>
                <a:spcPts val="0"/>
              </a:spcBef>
              <a:spcAft>
                <a:spcPts val="0"/>
              </a:spcAft>
              <a:buSzPct val="100000"/>
              <a:buFontTx/>
              <a:buNone/>
            </a:pPr>
            <a:r>
              <a:rPr lang="" dirty="0"/>
              <a:t> </a:t>
            </a:r>
          </a:p>
          <a:p>
            <a:pPr marL="0" marR="0" indent="0" algn="l" defTabSz="914400" rtl="0" eaLnBrk="1" fontAlgn="auto" latinLnBrk="0" hangingPunct="1">
              <a:lnSpc>
                <a:spcPct val="100000"/>
              </a:lnSpc>
              <a:spcBef>
                <a:spcPts val="0"/>
              </a:spcBef>
              <a:spcAft>
                <a:spcPts val="0"/>
              </a:spcAft>
              <a:buSzPct val="100000"/>
              <a:buFontTx/>
              <a:buNone/>
            </a:pPr>
            <a:r>
              <a:rPr lang="en-US" dirty="0"/>
              <a:t>And please be with all of us as we prepare for the challenges and the joys we will face this coming week. </a:t>
            </a:r>
          </a:p>
          <a:p>
            <a:pPr marL="0" marR="0" indent="0" algn="l" defTabSz="914400" rtl="0" eaLnBrk="1" fontAlgn="auto" latinLnBrk="0" hangingPunct="1">
              <a:lnSpc>
                <a:spcPct val="100000"/>
              </a:lnSpc>
              <a:spcBef>
                <a:spcPts val="0"/>
              </a:spcBef>
              <a:spcAft>
                <a:spcPts val="0"/>
              </a:spcAft>
              <a:buSzPct val="100000"/>
              <a:buFontTx/>
              <a:buNone/>
            </a:pPr>
            <a:endParaRPr lang="en-US" dirty="0"/>
          </a:p>
          <a:p>
            <a:pPr marL="0" marR="0" indent="0" algn="l" defTabSz="914400" rtl="0" eaLnBrk="1" fontAlgn="auto" latinLnBrk="0" hangingPunct="1">
              <a:lnSpc>
                <a:spcPct val="100000"/>
              </a:lnSpc>
              <a:spcBef>
                <a:spcPts val="0"/>
              </a:spcBef>
              <a:spcAft>
                <a:spcPts val="0"/>
              </a:spcAft>
              <a:buSzPct val="100000"/>
              <a:buFontTx/>
              <a:buNone/>
            </a:pPr>
            <a:r>
              <a:rPr lang="en-US" dirty="0"/>
              <a:t>We ask this In the Name of the Father, and of the Son, and of the Holy Spirit. Amen</a:t>
            </a:r>
          </a:p>
          <a:p>
            <a:pPr marL="0" marR="0" indent="0" algn="l" defTabSz="914400" rtl="0" eaLnBrk="1" fontAlgn="auto" latinLnBrk="0" hangingPunct="1">
              <a:lnSpc>
                <a:spcPct val="100000"/>
              </a:lnSpc>
              <a:spcBef>
                <a:spcPts val="0"/>
              </a:spcBef>
              <a:spcAft>
                <a:spcPts val="0"/>
              </a:spcAft>
              <a:buSzPct val="100000"/>
              <a:buFontTx/>
              <a:buNone/>
            </a:pPr>
            <a:endParaRPr lang="en-US" dirty="0"/>
          </a:p>
          <a:p>
            <a:pPr marL="0" marR="0" indent="0" algn="l" defTabSz="914400" rtl="0" eaLnBrk="1" fontAlgn="auto" latinLnBrk="0" hangingPunct="1">
              <a:lnSpc>
                <a:spcPct val="100000"/>
              </a:lnSpc>
              <a:spcBef>
                <a:spcPts val="0"/>
              </a:spcBef>
              <a:spcAft>
                <a:spcPts val="0"/>
              </a:spcAft>
              <a:buSzPct val="100000"/>
              <a:buFontTx/>
              <a:buNone/>
            </a:pPr>
            <a:endParaRPr lang="en-US" dirty="0"/>
          </a:p>
          <a:p>
            <a:endParaRPr lang="en-US" dirty="0"/>
          </a:p>
        </p:txBody>
      </p:sp>
      <p:sp>
        <p:nvSpPr>
          <p:cNvPr id="4" name="Slide Number Placeholder 3"/>
          <p:cNvSpPr>
            <a:spLocks noGrp="1" noEditPoints="1"/>
          </p:cNvSpPr>
          <p:nvPr>
            <p:ph type="sldNum" sz="quarter" idx="5"/>
          </p:nvPr>
        </p:nvSpPr>
        <p:spPr/>
        <p:txBody>
          <a:bodyPr/>
          <a:lstStyle/>
          <a:p>
            <a:fld id="{F7DA8655-872E-4CDC-9EFD-90A67D556898}"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p:txBody>
          <a:bodyPr/>
          <a:lstStyle/>
          <a:p>
            <a:endParaRPr/>
          </a:p>
        </p:txBody>
      </p:sp>
      <p:sp>
        <p:nvSpPr>
          <p:cNvPr id="3" name="Notes Placeholder 2"/>
          <p:cNvSpPr>
            <a:spLocks noGrp="1" noEditPoints="1"/>
          </p:cNvSpPr>
          <p:nvPr>
            <p:ph type="body" idx="1"/>
          </p:nvPr>
        </p:nvSpPr>
        <p:spPr/>
        <p:txBody>
          <a:bodyPr/>
          <a:lstStyle/>
          <a:p>
            <a:pPr marL="0" marR="0" indent="0" algn="l" defTabSz="914400" rtl="0" eaLnBrk="1" fontAlgn="auto" latinLnBrk="0" hangingPunct="1">
              <a:lnSpc>
                <a:spcPct val="100000"/>
              </a:lnSpc>
              <a:spcBef>
                <a:spcPts val="0"/>
              </a:spcBef>
              <a:spcAft>
                <a:spcPts val="0"/>
              </a:spcAft>
              <a:buSzPct val="100000"/>
              <a:buFontTx/>
              <a:buNone/>
            </a:pPr>
            <a:endParaRPr lang="en-US" dirty="0"/>
          </a:p>
          <a:p>
            <a:pPr marL="0" marR="0" indent="0" algn="l" defTabSz="914400" rtl="0" eaLnBrk="1" fontAlgn="auto" latinLnBrk="0" hangingPunct="1">
              <a:lnSpc>
                <a:spcPct val="100000"/>
              </a:lnSpc>
              <a:spcBef>
                <a:spcPts val="0"/>
              </a:spcBef>
              <a:spcAft>
                <a:spcPts val="0"/>
              </a:spcAft>
              <a:buSzPct val="100000"/>
              <a:buFontTx/>
              <a:buNone/>
            </a:pPr>
            <a:r>
              <a:rPr lang="en-US" dirty="0"/>
              <a:t>Thank you for joining us for Sunday650. </a:t>
            </a:r>
          </a:p>
          <a:p>
            <a:pPr marL="0" marR="0" indent="0" algn="l" defTabSz="914400" rtl="0" eaLnBrk="1" fontAlgn="auto" latinLnBrk="0" hangingPunct="1">
              <a:lnSpc>
                <a:spcPct val="100000"/>
              </a:lnSpc>
              <a:spcBef>
                <a:spcPts val="0"/>
              </a:spcBef>
              <a:spcAft>
                <a:spcPts val="0"/>
              </a:spcAft>
              <a:buSzPct val="100000"/>
              <a:buFontTx/>
              <a:buNone/>
            </a:pPr>
            <a:endParaRPr lang="en-US" sz="4000" b="1" i="1" u="sng" dirty="0">
              <a:solidFill>
                <a:srgbClr val="FF0000"/>
              </a:solidFill>
            </a:endParaRPr>
          </a:p>
          <a:p>
            <a:pPr marL="0" marR="0" indent="0" algn="l" defTabSz="914400" rtl="0" eaLnBrk="1" fontAlgn="auto" latinLnBrk="0" hangingPunct="1">
              <a:lnSpc>
                <a:spcPct val="100000"/>
              </a:lnSpc>
              <a:spcBef>
                <a:spcPts val="0"/>
              </a:spcBef>
              <a:spcAft>
                <a:spcPts val="0"/>
              </a:spcAft>
              <a:buSzPct val="100000"/>
              <a:buFontTx/>
              <a:buNone/>
            </a:pPr>
            <a:r>
              <a:rPr lang="en-US" dirty="0"/>
              <a:t>We hope you have a blessed week. </a:t>
            </a:r>
          </a:p>
          <a:p>
            <a:pPr marL="0" marR="0" indent="0" algn="l" defTabSz="914400" rtl="0" eaLnBrk="1" fontAlgn="auto" latinLnBrk="0" hangingPunct="1">
              <a:lnSpc>
                <a:spcPct val="100000"/>
              </a:lnSpc>
              <a:spcBef>
                <a:spcPts val="0"/>
              </a:spcBef>
              <a:spcAft>
                <a:spcPts val="0"/>
              </a:spcAft>
              <a:buSzPct val="100000"/>
              <a:buFontTx/>
              <a:buNone/>
            </a:pPr>
            <a:endParaRPr lang="en-US" dirty="0"/>
          </a:p>
          <a:p>
            <a:endParaRPr lang="en-US" dirty="0"/>
          </a:p>
        </p:txBody>
      </p:sp>
      <p:sp>
        <p:nvSpPr>
          <p:cNvPr id="4" name="Slide Number Placeholder 3"/>
          <p:cNvSpPr>
            <a:spLocks noGrp="1" noEditPoints="1"/>
          </p:cNvSpPr>
          <p:nvPr>
            <p:ph type="sldNum" sz="quarter" idx="5"/>
          </p:nvPr>
        </p:nvSpPr>
        <p:spPr/>
        <p:txBody>
          <a:bodyPr/>
          <a:lstStyle/>
          <a:p>
            <a:fld id="{F7DA8655-872E-4CDC-9EFD-90A67D556898}"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noEditPoints="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noEditPoints="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lvl="0"/>
            <a:r>
              <a:rPr lang="en-US"/>
              <a:t>Click to edit Master subtitle style</a:t>
            </a:r>
          </a:p>
        </p:txBody>
      </p:sp>
      <p:sp>
        <p:nvSpPr>
          <p:cNvPr id="4" name="Date Placeholder 3"/>
          <p:cNvSpPr>
            <a:spLocks noGrp="1" noEditPoints="1"/>
          </p:cNvSpPr>
          <p:nvPr>
            <p:ph type="dt" sz="half" idx="10"/>
          </p:nvPr>
        </p:nvSpPr>
        <p:spPr/>
        <p:txBody>
          <a:bodyPr/>
          <a:lstStyle/>
          <a:p>
            <a:fld id="{68DD7180-8FFF-9545-AA2F-A5D17CCC2964}" type="datetimeFigureOut">
              <a:rPr lang="en-US" smtClean="0"/>
              <a:t>5/21/2022</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Vertical Text Placeholder 2"/>
          <p:cNvSpPr>
            <a:spLocks noGrp="1" noEditPoints="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68DD7180-8FFF-9545-AA2F-A5D17CCC2964}" type="datetimeFigureOut">
              <a:rPr lang="en-US" smtClean="0"/>
              <a:t>5/21/2022</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noEditPoints="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68DD7180-8FFF-9545-AA2F-A5D17CCC2964}" type="datetimeFigureOut">
              <a:rPr lang="en-US" smtClean="0"/>
              <a:t>5/21/2022</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Content Placeholder 2"/>
          <p:cNvSpPr>
            <a:spLocks noGrp="1" noEditPoints="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68DD7180-8FFF-9545-AA2F-A5D17CCC2964}" type="datetimeFigureOut">
              <a:rPr lang="en-US" smtClean="0"/>
              <a:t>5/21/2022</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noEditPoints="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noEditPoints="1"/>
          </p:cNvSpPr>
          <p:nvPr>
            <p:ph type="dt" sz="half" idx="10"/>
          </p:nvPr>
        </p:nvSpPr>
        <p:spPr/>
        <p:txBody>
          <a:bodyPr/>
          <a:lstStyle/>
          <a:p>
            <a:fld id="{68DD7180-8FFF-9545-AA2F-A5D17CCC2964}" type="datetimeFigureOut">
              <a:rPr lang="en-US" smtClean="0"/>
              <a:t>5/21/2022</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Content Placeholder 2"/>
          <p:cNvSpPr>
            <a:spLocks noGrp="1" noEditPoints="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noEditPoints="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EditPoints="1"/>
          </p:cNvSpPr>
          <p:nvPr>
            <p:ph type="dt" sz="half" idx="10"/>
          </p:nvPr>
        </p:nvSpPr>
        <p:spPr/>
        <p:txBody>
          <a:bodyPr/>
          <a:lstStyle/>
          <a:p>
            <a:fld id="{68DD7180-8FFF-9545-AA2F-A5D17CCC2964}" type="datetimeFigureOut">
              <a:rPr lang="en-US" smtClean="0"/>
              <a:t>5/21/2022</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noEditPoints="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noEditPoints="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noEditPoints="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noEditPoints="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EditPoints="1"/>
          </p:cNvSpPr>
          <p:nvPr>
            <p:ph type="dt" sz="half" idx="10"/>
          </p:nvPr>
        </p:nvSpPr>
        <p:spPr/>
        <p:txBody>
          <a:bodyPr/>
          <a:lstStyle/>
          <a:p>
            <a:fld id="{68DD7180-8FFF-9545-AA2F-A5D17CCC2964}" type="datetimeFigureOut">
              <a:rPr lang="en-US" smtClean="0"/>
              <a:t>5/21/2022</a:t>
            </a:fld>
            <a:endParaRPr lang="en-US"/>
          </a:p>
        </p:txBody>
      </p:sp>
      <p:sp>
        <p:nvSpPr>
          <p:cNvPr id="8" name="Footer Placeholder 7"/>
          <p:cNvSpPr>
            <a:spLocks noGrp="1" noEditPoints="1"/>
          </p:cNvSpPr>
          <p:nvPr>
            <p:ph type="ftr" sz="quarter" idx="11"/>
          </p:nvPr>
        </p:nvSpPr>
        <p:spPr/>
        <p:txBody>
          <a:bodyPr/>
          <a:lstStyle/>
          <a:p>
            <a:endParaRPr lang="en-US"/>
          </a:p>
        </p:txBody>
      </p:sp>
      <p:sp>
        <p:nvSpPr>
          <p:cNvPr id="9" name="Slide Number Placeholder 8"/>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Date Placeholder 2"/>
          <p:cNvSpPr>
            <a:spLocks noGrp="1" noEditPoints="1"/>
          </p:cNvSpPr>
          <p:nvPr>
            <p:ph type="dt" sz="half" idx="10"/>
          </p:nvPr>
        </p:nvSpPr>
        <p:spPr/>
        <p:txBody>
          <a:bodyPr/>
          <a:lstStyle/>
          <a:p>
            <a:fld id="{68DD7180-8FFF-9545-AA2F-A5D17CCC2964}" type="datetimeFigureOut">
              <a:rPr lang="en-US" smtClean="0"/>
              <a:t>5/21/2022</a:t>
            </a:fld>
            <a:endParaRPr lang="en-US"/>
          </a:p>
        </p:txBody>
      </p:sp>
      <p:sp>
        <p:nvSpPr>
          <p:cNvPr id="4" name="Footer Placeholder 3"/>
          <p:cNvSpPr>
            <a:spLocks noGrp="1" noEditPoints="1"/>
          </p:cNvSpPr>
          <p:nvPr>
            <p:ph type="ftr" sz="quarter" idx="11"/>
          </p:nvPr>
        </p:nvSpPr>
        <p:spPr/>
        <p:txBody>
          <a:bodyPr/>
          <a:lstStyle/>
          <a:p>
            <a:endParaRPr lang="en-US"/>
          </a:p>
        </p:txBody>
      </p:sp>
      <p:sp>
        <p:nvSpPr>
          <p:cNvPr id="5" name="Slide Number Placeholder 4"/>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68DD7180-8FFF-9545-AA2F-A5D17CCC2964}" type="datetimeFigureOut">
              <a:rPr lang="en-US" smtClean="0"/>
              <a:t>5/21/2022</a:t>
            </a:fld>
            <a:endParaRPr lang="en-US"/>
          </a:p>
        </p:txBody>
      </p:sp>
      <p:sp>
        <p:nvSpPr>
          <p:cNvPr id="3" name="Footer Placeholder 2"/>
          <p:cNvSpPr>
            <a:spLocks noGrp="1" noEditPoints="1"/>
          </p:cNvSpPr>
          <p:nvPr>
            <p:ph type="ftr" sz="quarter" idx="11"/>
          </p:nvPr>
        </p:nvSpPr>
        <p:spPr/>
        <p:txBody>
          <a:bodyPr/>
          <a:lstStyle/>
          <a:p>
            <a:endParaRPr lang="en-US"/>
          </a:p>
        </p:txBody>
      </p:sp>
      <p:sp>
        <p:nvSpPr>
          <p:cNvPr id="4" name="Slide Number Placeholder 3"/>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noEditPoints="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noEditPoints="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noEditPoints="1"/>
          </p:cNvSpPr>
          <p:nvPr>
            <p:ph type="dt" sz="half" idx="10"/>
          </p:nvPr>
        </p:nvSpPr>
        <p:spPr/>
        <p:txBody>
          <a:bodyPr/>
          <a:lstStyle/>
          <a:p>
            <a:fld id="{68DD7180-8FFF-9545-AA2F-A5D17CCC2964}" type="datetimeFigureOut">
              <a:rPr lang="en-US" smtClean="0"/>
              <a:t>5/21/2022</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EditPoints="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a:p>
        </p:txBody>
      </p:sp>
      <p:sp>
        <p:nvSpPr>
          <p:cNvPr id="4" name="Text Placeholder 3"/>
          <p:cNvSpPr>
            <a:spLocks noGrp="1" noEditPoints="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noEditPoints="1"/>
          </p:cNvSpPr>
          <p:nvPr>
            <p:ph type="dt" sz="half" idx="10"/>
          </p:nvPr>
        </p:nvSpPr>
        <p:spPr/>
        <p:txBody>
          <a:bodyPr/>
          <a:lstStyle/>
          <a:p>
            <a:fld id="{68DD7180-8FFF-9545-AA2F-A5D17CCC2964}" type="datetimeFigureOut">
              <a:rPr lang="en-US" smtClean="0"/>
              <a:t>5/21/2022</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AD45CEAF-ED51-BE43-80B7-D8DAEBA417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5000"/>
                <a:lumOff val="55000"/>
              </a:schemeClr>
            </a:gs>
            <a:gs pos="15000">
              <a:srgbClr val="ABC0E4"/>
            </a:gs>
            <a:gs pos="29000">
              <a:schemeClr val="accent1">
                <a:lumMod val="45000"/>
                <a:lumOff val="55000"/>
              </a:schemeClr>
            </a:gs>
            <a:gs pos="77000">
              <a:schemeClr val="accent1">
                <a:lumMod val="30000"/>
                <a:lumOff val="70000"/>
              </a:schemeClr>
            </a:gs>
            <a:gs pos="96000">
              <a:schemeClr val="accent1">
                <a:lumMod val="5000"/>
                <a:lumOff val="95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noEditPoints="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noEditPoints="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D7180-8FFF-9545-AA2F-A5D17CCC2964}" type="datetimeFigureOut">
              <a:rPr lang="en-US" smtClean="0"/>
              <a:t>5/21/2022</a:t>
            </a:fld>
            <a:endParaRPr lang="en-US"/>
          </a:p>
        </p:txBody>
      </p:sp>
      <p:sp>
        <p:nvSpPr>
          <p:cNvPr id="5" name="Footer Placeholder 4"/>
          <p:cNvSpPr>
            <a:spLocks noGrp="1" noEditPoints="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noEditPoints="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5CEAF-ED51-BE43-80B7-D8DAEBA417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3.m4a"/><Relationship Id="rId7" Type="http://schemas.openxmlformats.org/officeDocument/2006/relationships/image" Target="../media/image3.jpeg"/><Relationship Id="rId2" Type="http://schemas.microsoft.com/office/2007/relationships/media" Target="../media/media2.m4a"/><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microsoft.com/office/2007/relationships/media" Target="../media/media5.m4a"/><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audio" Target="../media/media5.m4a"/><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microsoft.com/office/2007/relationships/media" Target="../media/media7.m4a"/><Relationship Id="rId7" Type="http://schemas.openxmlformats.org/officeDocument/2006/relationships/slideLayout" Target="../slideLayouts/slideLayout1.xml"/><Relationship Id="rId2" Type="http://schemas.microsoft.com/office/2007/relationships/media" Target="../media/media6.m4a"/><Relationship Id="rId1" Type="http://schemas.openxmlformats.org/officeDocument/2006/relationships/audio" Target="NULL" TargetMode="External"/><Relationship Id="rId6" Type="http://schemas.microsoft.com/office/2007/relationships/media" Target="../media/media9.m4a"/><Relationship Id="rId11" Type="http://schemas.openxmlformats.org/officeDocument/2006/relationships/image" Target="../media/image1.png"/><Relationship Id="rId5" Type="http://schemas.microsoft.com/office/2007/relationships/media" Target="../media/media8.m4a"/><Relationship Id="rId10" Type="http://schemas.openxmlformats.org/officeDocument/2006/relationships/image" Target="../media/image5.jpg"/><Relationship Id="rId4" Type="http://schemas.openxmlformats.org/officeDocument/2006/relationships/audio" Target="../media/media7.m4a"/><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11.m4a"/><Relationship Id="rId7" Type="http://schemas.openxmlformats.org/officeDocument/2006/relationships/notesSlide" Target="../notesSlides/notesSlide5.xml"/><Relationship Id="rId2" Type="http://schemas.microsoft.com/office/2007/relationships/media" Target="../media/media10.m4a"/><Relationship Id="rId1" Type="http://schemas.openxmlformats.org/officeDocument/2006/relationships/audio" Target="NULL" TargetMode="External"/><Relationship Id="rId6" Type="http://schemas.openxmlformats.org/officeDocument/2006/relationships/slideLayout" Target="../slideLayouts/slideLayout1.xml"/><Relationship Id="rId5" Type="http://schemas.microsoft.com/office/2007/relationships/media" Target="../media/media9.m4a"/><Relationship Id="rId10" Type="http://schemas.openxmlformats.org/officeDocument/2006/relationships/image" Target="../media/image1.png"/><Relationship Id="rId4" Type="http://schemas.microsoft.com/office/2007/relationships/media" Target="../media/media8.m4a"/><Relationship Id="rId9"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NULL" TargetMode="External"/><Relationship Id="rId7"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6" Type="http://schemas.microsoft.com/office/2007/relationships/media" Target="../media/media9.m4a"/><Relationship Id="rId11" Type="http://schemas.openxmlformats.org/officeDocument/2006/relationships/image" Target="../media/image1.png"/><Relationship Id="rId5" Type="http://schemas.microsoft.com/office/2007/relationships/media" Target="../media/media8.m4a"/><Relationship Id="rId10" Type="http://schemas.openxmlformats.org/officeDocument/2006/relationships/image" Target="../media/image8.jpg"/><Relationship Id="rId4" Type="http://schemas.microsoft.com/office/2007/relationships/media" Target="../media/media13.m4a"/><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3" Type="http://schemas.microsoft.com/office/2007/relationships/media" Target="../media/media15.m4a"/><Relationship Id="rId7" Type="http://schemas.openxmlformats.org/officeDocument/2006/relationships/slideLayout" Target="../slideLayouts/slideLayout1.xml"/><Relationship Id="rId2" Type="http://schemas.microsoft.com/office/2007/relationships/media" Target="../media/media14.m4a"/><Relationship Id="rId1" Type="http://schemas.openxmlformats.org/officeDocument/2006/relationships/audio" Target="NULL" TargetMode="External"/><Relationship Id="rId6" Type="http://schemas.microsoft.com/office/2007/relationships/media" Target="../media/media9.m4a"/><Relationship Id="rId11" Type="http://schemas.openxmlformats.org/officeDocument/2006/relationships/image" Target="../media/image1.png"/><Relationship Id="rId5" Type="http://schemas.microsoft.com/office/2007/relationships/media" Target="../media/media8.m4a"/><Relationship Id="rId10" Type="http://schemas.openxmlformats.org/officeDocument/2006/relationships/image" Target="../media/image9.png"/><Relationship Id="rId4" Type="http://schemas.openxmlformats.org/officeDocument/2006/relationships/audio" Target="../media/media15.m4a"/><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16.m4a"/><Relationship Id="rId7" Type="http://schemas.openxmlformats.org/officeDocument/2006/relationships/image" Target="../media/image2.png"/><Relationship Id="rId2" Type="http://schemas.microsoft.com/office/2007/relationships/media" Target="../media/media9.m4a"/><Relationship Id="rId1" Type="http://schemas.openxmlformats.org/officeDocument/2006/relationships/audio" Target="NULL" TargetMode="External"/><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audio" Target="../media/media16.m4a"/><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microsoft.com/office/2007/relationships/media" Target="../media/media18.m4a"/><Relationship Id="rId7" Type="http://schemas.openxmlformats.org/officeDocument/2006/relationships/image" Target="../media/image2.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audio" Target="../media/media18.m4a"/><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d Evening!">
            <a:hlinkClick r:id="" action="ppaction://media"/>
            <a:extLst>
              <a:ext uri="{FF2B5EF4-FFF2-40B4-BE49-F238E27FC236}">
                <a16:creationId xmlns:a16="http://schemas.microsoft.com/office/drawing/2014/main" id="{46E22EBF-6630-864C-8167-B2D3FEC4C8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498551" y="1454106"/>
            <a:ext cx="609600" cy="609600"/>
          </a:xfrm>
          <a:prstGeom prst="rect">
            <a:avLst/>
          </a:prstGeom>
        </p:spPr>
      </p:pic>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6"/>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13" name="TextBox 12"/>
          <p:cNvSpPr txBox="1"/>
          <p:nvPr/>
        </p:nvSpPr>
        <p:spPr>
          <a:xfrm>
            <a:off x="2483126" y="1843950"/>
            <a:ext cx="7225747" cy="3170099"/>
          </a:xfrm>
          <a:prstGeom prst="rect">
            <a:avLst/>
          </a:prstGeom>
          <a:gradFill>
            <a:gsLst>
              <a:gs pos="3000">
                <a:schemeClr val="accent1">
                  <a:lumMod val="5000"/>
                  <a:lumOff val="95000"/>
                </a:schemeClr>
              </a:gs>
              <a:gs pos="100000">
                <a:schemeClr val="accent1">
                  <a:lumMod val="19000"/>
                  <a:lumOff val="81000"/>
                </a:schemeClr>
              </a:gs>
            </a:gsLst>
            <a:path path="rect">
              <a:fillToRect l="50000" t="50000" r="50000" b="50000"/>
            </a:path>
          </a:gradFill>
        </p:spPr>
        <p:txBody>
          <a:bodyPr wrap="square" rtlCol="0">
            <a:spAutoFit/>
          </a:bodyPr>
          <a:lstStyle/>
          <a:p>
            <a:pPr algn="ctr"/>
            <a:r>
              <a:rPr lang="en-US" sz="2400" b="1" dirty="0">
                <a:latin typeface="High Tower Text" panose="02040502050506030303" pitchFamily="18" charset="0"/>
              </a:rPr>
              <a:t>Our Weekly Prayer Moment </a:t>
            </a:r>
          </a:p>
          <a:p>
            <a:pPr algn="ctr"/>
            <a:r>
              <a:rPr lang="en-US" sz="2400" b="1" dirty="0">
                <a:latin typeface="High Tower Text" panose="02040502050506030303" pitchFamily="18" charset="0"/>
              </a:rPr>
              <a:t>will begin shortly.</a:t>
            </a:r>
          </a:p>
          <a:p>
            <a:pPr algn="ctr"/>
            <a:endParaRPr lang="en-US" sz="2400" b="1" dirty="0">
              <a:solidFill>
                <a:srgbClr val="FF0000"/>
              </a:solidFill>
              <a:latin typeface="High Tower Text" panose="02040502050506030303" pitchFamily="18" charset="0"/>
            </a:endParaRPr>
          </a:p>
          <a:p>
            <a:pPr algn="ctr"/>
            <a:r>
              <a:rPr lang="en-US" sz="1600" b="1" dirty="0">
                <a:solidFill>
                  <a:srgbClr val="FF0000"/>
                </a:solidFill>
                <a:latin typeface="High Tower Text" panose="02040502050506030303" pitchFamily="18" charset="0"/>
              </a:rPr>
              <a:t>Please keep our prayer time reflective and holy by keeping your audio on mute and your video turned off during our moment.</a:t>
            </a:r>
          </a:p>
          <a:p>
            <a:pPr algn="ctr"/>
            <a:endParaRPr lang="en-US" sz="1600" b="1" dirty="0">
              <a:solidFill>
                <a:srgbClr val="FF0000"/>
              </a:solidFill>
              <a:latin typeface="High Tower Text" panose="02040502050506030303" pitchFamily="18" charset="0"/>
            </a:endParaRPr>
          </a:p>
          <a:p>
            <a:pPr algn="ctr"/>
            <a:r>
              <a:rPr lang="en-US" sz="2000" b="1" dirty="0">
                <a:latin typeface="High Tower Text" panose="02040502050506030303" pitchFamily="18" charset="0"/>
              </a:rPr>
              <a:t>Thank you for joining us this week.</a:t>
            </a:r>
          </a:p>
          <a:p>
            <a:pPr algn="ctr"/>
            <a:endParaRPr lang="en-US" sz="2000" b="1" dirty="0">
              <a:latin typeface="High Tower Text" panose="02040502050506030303" pitchFamily="18" charset="0"/>
            </a:endParaRPr>
          </a:p>
          <a:p>
            <a:pPr algn="ctr"/>
            <a:endParaRPr lang="en-US" sz="2000" b="1" dirty="0">
              <a:latin typeface="High Tower Text" panose="02040502050506030303" pitchFamily="18" charset="0"/>
            </a:endParaRPr>
          </a:p>
          <a:p>
            <a:pPr algn="ctr"/>
            <a:endParaRPr lang="en-US" sz="2000" b="1" dirty="0">
              <a:latin typeface="High Tower Text" panose="02040502050506030303"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5044"/>
    </mc:Choice>
    <mc:Fallback xmlns="">
      <p:transition spd="slow" advTm="15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20000"/>
                                  </p:stCondLst>
                                  <p:childTnLst>
                                    <p:cmd type="call" cmd="playFrom(0.0)">
                                      <p:cBhvr>
                                        <p:cTn id="6" dur="210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7879">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5"/>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13" name="TextBox 12"/>
          <p:cNvSpPr txBox="1"/>
          <p:nvPr/>
        </p:nvSpPr>
        <p:spPr>
          <a:xfrm>
            <a:off x="2483126" y="1573231"/>
            <a:ext cx="7225747" cy="4524315"/>
          </a:xfrm>
          <a:prstGeom prst="rect">
            <a:avLst/>
          </a:prstGeom>
          <a:gradFill>
            <a:gsLst>
              <a:gs pos="3000">
                <a:schemeClr val="accent1">
                  <a:lumMod val="5000"/>
                  <a:lumOff val="95000"/>
                </a:schemeClr>
              </a:gs>
              <a:gs pos="100000">
                <a:schemeClr val="accent1">
                  <a:lumMod val="19000"/>
                  <a:lumOff val="81000"/>
                </a:schemeClr>
              </a:gs>
            </a:gsLst>
            <a:path path="rect">
              <a:fillToRect l="50000" t="50000" r="50000" b="50000"/>
            </a:path>
          </a:gradFill>
        </p:spPr>
        <p:txBody>
          <a:bodyPr wrap="square" rtlCol="0">
            <a:spAutoFit/>
          </a:bodyPr>
          <a:lstStyle/>
          <a:p>
            <a:pPr algn="ctr"/>
            <a:r>
              <a:rPr lang="en-US" sz="2400" b="1">
                <a:latin typeface="High Tower Text" panose="02040502050506030303" pitchFamily="18" charset="0"/>
              </a:rPr>
              <a:t>Thank you for taking this moment to pray with us. </a:t>
            </a:r>
          </a:p>
          <a:p>
            <a:pPr algn="ctr"/>
            <a:r>
              <a:rPr lang="en-US" sz="2400" b="1">
                <a:latin typeface="High Tower Text" panose="02040502050506030303" pitchFamily="18" charset="0"/>
              </a:rPr>
              <a:t>Please join us again next week for </a:t>
            </a:r>
          </a:p>
          <a:p>
            <a:pPr algn="ctr"/>
            <a:endParaRPr lang="en-US" sz="2400" b="1">
              <a:latin typeface="High Tower Text" panose="02040502050506030303" pitchFamily="18" charset="0"/>
            </a:endParaRPr>
          </a:p>
          <a:p>
            <a:pPr algn="ctr"/>
            <a:r>
              <a:rPr lang="en-US" sz="4000" b="1">
                <a:latin typeface="High Tower Text" panose="02040502050506030303" pitchFamily="18" charset="0"/>
              </a:rPr>
              <a:t>Sunday 650</a:t>
            </a:r>
          </a:p>
          <a:p>
            <a:pPr algn="ctr"/>
            <a:endParaRPr lang="en-US" sz="2400" b="1">
              <a:latin typeface="High Tower Text" panose="02040502050506030303" pitchFamily="18" charset="0"/>
            </a:endParaRPr>
          </a:p>
          <a:p>
            <a:pPr algn="ctr"/>
            <a:r>
              <a:rPr lang="en-US" sz="2400" b="1">
                <a:latin typeface="High Tower Text" panose="02040502050506030303" pitchFamily="18" charset="0"/>
              </a:rPr>
              <a:t>Chesterton Academy of Buffalo’s</a:t>
            </a:r>
          </a:p>
          <a:p>
            <a:pPr algn="ctr"/>
            <a:r>
              <a:rPr lang="en-US" sz="2400" b="1">
                <a:latin typeface="High Tower Text" panose="02040502050506030303" pitchFamily="18" charset="0"/>
              </a:rPr>
              <a:t>Weekly Prayer Moment</a:t>
            </a:r>
          </a:p>
          <a:p>
            <a:pPr algn="ctr"/>
            <a:endParaRPr lang="en-US" sz="2400" b="1">
              <a:latin typeface="High Tower Text" panose="02040502050506030303" pitchFamily="18" charset="0"/>
            </a:endParaRPr>
          </a:p>
          <a:p>
            <a:pPr algn="ctr"/>
            <a:endParaRPr lang="en-US" sz="2000" b="1">
              <a:latin typeface="High Tower Text" panose="02040502050506030303" pitchFamily="18" charset="0"/>
            </a:endParaRPr>
          </a:p>
          <a:p>
            <a:pPr algn="ctr"/>
            <a:r>
              <a:rPr lang="en-US" sz="2000" i="1">
                <a:solidFill>
                  <a:srgbClr val="FF0000"/>
                </a:solidFill>
                <a:latin typeface="High Tower Text" panose="02040502050506030303" pitchFamily="18" charset="0"/>
              </a:rPr>
              <a:t>If you would like to become a Faith Partner, or have an intention that we can raise up during our Weekly Prayer Moment, please email </a:t>
            </a:r>
          </a:p>
          <a:p>
            <a:pPr algn="ctr"/>
            <a:r>
              <a:rPr lang="en-US" sz="2000" i="1">
                <a:solidFill>
                  <a:srgbClr val="FF0000"/>
                </a:solidFill>
                <a:latin typeface="High Tower Text" panose="02040502050506030303" pitchFamily="18" charset="0"/>
              </a:rPr>
              <a:t>CABprayers@gmail.com</a:t>
            </a:r>
            <a:endParaRPr lang="en-US" sz="2000" i="1">
              <a:latin typeface="High Tower Text" panose="02040502050506030303" pitchFamily="18" charset="0"/>
            </a:endParaRPr>
          </a:p>
        </p:txBody>
      </p:sp>
      <p:pic>
        <p:nvPicPr>
          <p:cNvPr id="4" name="Thank You">
            <a:hlinkClick r:id="" action="ppaction://media"/>
            <a:extLst>
              <a:ext uri="{FF2B5EF4-FFF2-40B4-BE49-F238E27FC236}">
                <a16:creationId xmlns:a16="http://schemas.microsoft.com/office/drawing/2014/main" id="{09926330-AD4B-BEE8-E3B9-4862EB375C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74488" y="47447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6"/>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9" name="TextBox 8"/>
          <p:cNvSpPr txBox="1"/>
          <p:nvPr/>
        </p:nvSpPr>
        <p:spPr>
          <a:xfrm>
            <a:off x="6542690" y="6463236"/>
            <a:ext cx="5145727" cy="261610"/>
          </a:xfrm>
          <a:prstGeom prst="rect">
            <a:avLst/>
          </a:prstGeom>
          <a:noFill/>
        </p:spPr>
        <p:txBody>
          <a:bodyPr wrap="square" rtlCol="0">
            <a:spAutoFit/>
          </a:bodyPr>
          <a:lstStyle/>
          <a:p>
            <a:r>
              <a:rPr lang="en-US" sz="1100">
                <a:solidFill>
                  <a:srgbClr val="FF0000"/>
                </a:solidFill>
                <a:latin typeface="High Tower Text" panose="02040502050506030303" pitchFamily="18" charset="0"/>
              </a:rPr>
              <a:t>Please keep our prayer time reflective by keeping your audio on mute and video off.</a:t>
            </a:r>
          </a:p>
        </p:txBody>
      </p:sp>
      <p:sp>
        <p:nvSpPr>
          <p:cNvPr id="16" name="Rectangle 15"/>
          <p:cNvSpPr/>
          <p:nvPr/>
        </p:nvSpPr>
        <p:spPr>
          <a:xfrm>
            <a:off x="991555" y="1876142"/>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400" b="1" dirty="0">
                <a:solidFill>
                  <a:schemeClr val="tx1"/>
                </a:solidFill>
                <a:latin typeface="High Tower Text" panose="02040502050506030303" pitchFamily="18" charset="0"/>
              </a:rPr>
              <a:t>Come Holy Spirit!</a:t>
            </a: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Fill the hearts of Your faithful and enkindle in them the fire of Your love,</a:t>
            </a:r>
          </a:p>
          <a:p>
            <a:pPr>
              <a:spcAft>
                <a:spcPts val="600"/>
              </a:spcAft>
            </a:pPr>
            <a:r>
              <a:rPr lang="en-US" sz="1400" b="1" dirty="0">
                <a:solidFill>
                  <a:schemeClr val="tx1"/>
                </a:solidFill>
                <a:latin typeface="High Tower Text" panose="02040502050506030303" pitchFamily="18" charset="0"/>
              </a:rPr>
              <a:t>send forth Your Spirit and they shall be created,</a:t>
            </a:r>
          </a:p>
          <a:p>
            <a:pPr>
              <a:spcAft>
                <a:spcPts val="600"/>
              </a:spcAft>
            </a:pPr>
            <a:r>
              <a:rPr lang="en-US" sz="1400" b="1" dirty="0">
                <a:solidFill>
                  <a:schemeClr val="tx1"/>
                </a:solidFill>
                <a:latin typeface="High Tower Text" panose="02040502050506030303" pitchFamily="18" charset="0"/>
              </a:rPr>
              <a:t>and You shall renew the face of the earth. </a:t>
            </a: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Let us pray:</a:t>
            </a:r>
          </a:p>
          <a:p>
            <a:pPr>
              <a:spcAft>
                <a:spcPts val="600"/>
              </a:spcAft>
            </a:pPr>
            <a:endParaRPr lang="en-US" sz="1400" b="1" i="1" dirty="0">
              <a:solidFill>
                <a:schemeClr val="tx1"/>
              </a:solidFill>
              <a:latin typeface="High Tower Text" panose="02040502050506030303" pitchFamily="18" charset="0"/>
            </a:endParaRPr>
          </a:p>
          <a:p>
            <a:pPr>
              <a:spcAft>
                <a:spcPts val="600"/>
              </a:spcAft>
            </a:pPr>
            <a:r>
              <a:rPr lang="en-US" sz="1400" b="1" i="1" dirty="0">
                <a:solidFill>
                  <a:schemeClr val="tx1"/>
                </a:solidFill>
                <a:latin typeface="High Tower Text" panose="02040502050506030303" pitchFamily="18" charset="0"/>
              </a:rPr>
              <a:t>R: O God, who by the light of the Holy Spirit,</a:t>
            </a:r>
          </a:p>
          <a:p>
            <a:pPr>
              <a:spcAft>
                <a:spcPts val="600"/>
              </a:spcAft>
            </a:pPr>
            <a:r>
              <a:rPr lang="en-US" sz="1400" b="1" i="1" dirty="0">
                <a:solidFill>
                  <a:schemeClr val="tx1"/>
                </a:solidFill>
                <a:latin typeface="High Tower Text" panose="02040502050506030303" pitchFamily="18" charset="0"/>
              </a:rPr>
              <a:t>did instruct the hearts of the faithful,</a:t>
            </a:r>
          </a:p>
          <a:p>
            <a:pPr>
              <a:spcAft>
                <a:spcPts val="600"/>
              </a:spcAft>
            </a:pPr>
            <a:r>
              <a:rPr lang="en-US" sz="1400" b="1" i="1" dirty="0">
                <a:solidFill>
                  <a:schemeClr val="tx1"/>
                </a:solidFill>
                <a:latin typeface="High Tower Text" panose="02040502050506030303" pitchFamily="18" charset="0"/>
              </a:rPr>
              <a:t>grant us in the same Spirit to be truly wise and ever to rejoice in his consolation.</a:t>
            </a:r>
          </a:p>
          <a:p>
            <a:pPr>
              <a:spcAft>
                <a:spcPts val="600"/>
              </a:spcAft>
            </a:pPr>
            <a:endParaRPr lang="en-US" sz="1400" b="1" i="1" dirty="0">
              <a:solidFill>
                <a:schemeClr val="tx1"/>
              </a:solidFill>
              <a:latin typeface="High Tower Text" panose="02040502050506030303" pitchFamily="18" charset="0"/>
            </a:endParaRPr>
          </a:p>
          <a:p>
            <a:pPr>
              <a:spcAft>
                <a:spcPts val="600"/>
              </a:spcAft>
            </a:pPr>
            <a:r>
              <a:rPr lang="en-US" sz="1400" b="1" i="1" dirty="0">
                <a:solidFill>
                  <a:schemeClr val="tx1"/>
                </a:solidFill>
                <a:latin typeface="High Tower Text" panose="02040502050506030303" pitchFamily="18" charset="0"/>
              </a:rPr>
              <a:t>Through Christ our Lord.  Amen</a:t>
            </a:r>
          </a:p>
          <a:p>
            <a:pPr algn="ctr"/>
            <a:endParaRPr lang="en-US" dirty="0"/>
          </a:p>
        </p:txBody>
      </p:sp>
      <p:pic>
        <p:nvPicPr>
          <p:cNvPr id="2" name="Picture 2">
            <a:extLst>
              <a:ext uri="{FF2B5EF4-FFF2-40B4-BE49-F238E27FC236}">
                <a16:creationId xmlns:a16="http://schemas.microsoft.com/office/drawing/2014/main" id="{C5605376-BB3C-C143-B913-A2A489971C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8177" y="1099008"/>
            <a:ext cx="5020917" cy="4937351"/>
          </a:xfrm>
          <a:prstGeom prst="rect">
            <a:avLst/>
          </a:prstGeom>
        </p:spPr>
      </p:pic>
      <p:pic>
        <p:nvPicPr>
          <p:cNvPr id="3" name="Come Holy Spirit">
            <a:hlinkClick r:id="" action="ppaction://media"/>
            <a:extLst>
              <a:ext uri="{FF2B5EF4-FFF2-40B4-BE49-F238E27FC236}">
                <a16:creationId xmlns:a16="http://schemas.microsoft.com/office/drawing/2014/main" id="{569F94E5-E6B8-E3AB-D0B7-A7E341B2DBC2}"/>
              </a:ext>
            </a:extLst>
          </p:cNvPr>
          <p:cNvPicPr>
            <a:picLocks noChangeAspect="1"/>
          </p:cNvPicPr>
          <p:nvPr>
            <a:audioFile r:link="rId1"/>
            <p:extLst>
              <p:ext uri="{DAA4B4D4-6D71-4841-9C94-3DE7FCFB9230}">
                <p14:media xmlns:p14="http://schemas.microsoft.com/office/powerpoint/2010/main" r:embed="rId2">
                  <p14:trim end="684.9977"/>
                </p14:media>
              </p:ext>
            </p:extLst>
          </p:nvPr>
        </p:nvPicPr>
        <p:blipFill>
          <a:blip r:embed="rId8"/>
          <a:stretch>
            <a:fillRect/>
          </a:stretch>
        </p:blipFill>
        <p:spPr>
          <a:xfrm>
            <a:off x="12269442" y="526060"/>
            <a:ext cx="609600" cy="609600"/>
          </a:xfrm>
          <a:prstGeom prst="rect">
            <a:avLst/>
          </a:prstGeom>
        </p:spPr>
      </p:pic>
      <p:pic>
        <p:nvPicPr>
          <p:cNvPr id="5" name="O God">
            <a:hlinkClick r:id="" action="ppaction://media"/>
            <a:extLst>
              <a:ext uri="{FF2B5EF4-FFF2-40B4-BE49-F238E27FC236}">
                <a16:creationId xmlns:a16="http://schemas.microsoft.com/office/drawing/2014/main" id="{D7C988DC-53D1-AB9F-A4F1-AD5F03185BB3}"/>
              </a:ext>
            </a:extLst>
          </p:cNvPr>
          <p:cNvPicPr>
            <a:picLocks noChangeAspect="1"/>
          </p:cNvPicPr>
          <p:nvPr>
            <a:audioFile r:link="rId1"/>
            <p:extLst>
              <p:ext uri="{DAA4B4D4-6D71-4841-9C94-3DE7FCFB9230}">
                <p14:media xmlns:p14="http://schemas.microsoft.com/office/powerpoint/2010/main" r:embed="rId3">
                  <p14:trim st="866"/>
                </p14:media>
              </p:ext>
            </p:extLst>
          </p:nvPr>
        </p:nvPicPr>
        <p:blipFill>
          <a:blip r:embed="rId8"/>
          <a:stretch>
            <a:fillRect/>
          </a:stretch>
        </p:blipFill>
        <p:spPr>
          <a:xfrm>
            <a:off x="12269442" y="145410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2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41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7"/>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1031337" y="1876142"/>
            <a:ext cx="4137035" cy="4699614"/>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400" b="1" u="sng" dirty="0">
                <a:solidFill>
                  <a:schemeClr val="tx1"/>
                </a:solidFill>
                <a:latin typeface="High Tower Text" panose="02040502050506030303" pitchFamily="18" charset="0"/>
              </a:rPr>
              <a:t>Today’s Good News Reminder</a:t>
            </a:r>
          </a:p>
          <a:p>
            <a:pPr>
              <a:spcAft>
                <a:spcPts val="600"/>
              </a:spcAft>
            </a:pPr>
            <a:r>
              <a:rPr lang="en-US" sz="1400" b="1" i="1" dirty="0">
                <a:solidFill>
                  <a:schemeClr val="tx1"/>
                </a:solidFill>
                <a:latin typeface="High Tower Text" panose="02040502050506030303" pitchFamily="18" charset="0"/>
              </a:rPr>
              <a:t>John 14:</a:t>
            </a:r>
          </a:p>
          <a:p>
            <a:pPr>
              <a:spcAft>
                <a:spcPts val="600"/>
              </a:spcAft>
            </a:pPr>
            <a:r>
              <a:rPr lang="en-US" sz="1400" b="1" i="1" dirty="0">
                <a:solidFill>
                  <a:schemeClr val="tx1"/>
                </a:solidFill>
                <a:latin typeface="High Tower Text" panose="02040502050506030303" pitchFamily="18" charset="0"/>
              </a:rPr>
              <a:t> </a:t>
            </a:r>
          </a:p>
          <a:p>
            <a:pPr>
              <a:spcAft>
                <a:spcPts val="600"/>
              </a:spcAft>
            </a:pPr>
            <a:r>
              <a:rPr lang="en-US" sz="1200" b="1" dirty="0">
                <a:solidFill>
                  <a:schemeClr val="tx1"/>
                </a:solidFill>
                <a:latin typeface="High Tower Text" panose="02040502050506030303" pitchFamily="18" charset="0"/>
              </a:rPr>
              <a:t>“I have told you this while I am with you.</a:t>
            </a:r>
          </a:p>
          <a:p>
            <a:pPr>
              <a:spcAft>
                <a:spcPts val="600"/>
              </a:spcAft>
            </a:pPr>
            <a:r>
              <a:rPr lang="en-US" sz="1200" b="1" dirty="0">
                <a:solidFill>
                  <a:schemeClr val="tx1"/>
                </a:solidFill>
                <a:latin typeface="High Tower Text" panose="02040502050506030303" pitchFamily="18" charset="0"/>
              </a:rPr>
              <a:t>The Advocate, the Holy Spirit,</a:t>
            </a:r>
          </a:p>
          <a:p>
            <a:pPr>
              <a:spcAft>
                <a:spcPts val="600"/>
              </a:spcAft>
            </a:pPr>
            <a:r>
              <a:rPr lang="en-US" sz="1200" b="1" dirty="0">
                <a:solidFill>
                  <a:schemeClr val="tx1"/>
                </a:solidFill>
                <a:latin typeface="High Tower Text" panose="02040502050506030303" pitchFamily="18" charset="0"/>
              </a:rPr>
              <a:t>whom the Father will send in my name,</a:t>
            </a:r>
          </a:p>
          <a:p>
            <a:pPr>
              <a:spcAft>
                <a:spcPts val="600"/>
              </a:spcAft>
            </a:pPr>
            <a:r>
              <a:rPr lang="en-US" sz="1200" b="1" dirty="0">
                <a:solidFill>
                  <a:schemeClr val="tx1"/>
                </a:solidFill>
                <a:latin typeface="High Tower Text" panose="02040502050506030303" pitchFamily="18" charset="0"/>
              </a:rPr>
              <a:t>will teach you everything</a:t>
            </a:r>
          </a:p>
          <a:p>
            <a:pPr>
              <a:spcAft>
                <a:spcPts val="600"/>
              </a:spcAft>
            </a:pPr>
            <a:r>
              <a:rPr lang="en-US" sz="1200" b="1" dirty="0">
                <a:solidFill>
                  <a:schemeClr val="tx1"/>
                </a:solidFill>
                <a:latin typeface="High Tower Text" panose="02040502050506030303" pitchFamily="18" charset="0"/>
              </a:rPr>
              <a:t>and remind you of all that I told you.</a:t>
            </a:r>
          </a:p>
          <a:p>
            <a:pPr>
              <a:spcAft>
                <a:spcPts val="600"/>
              </a:spcAft>
            </a:pPr>
            <a:r>
              <a:rPr lang="en-US" sz="1200" b="1" dirty="0">
                <a:solidFill>
                  <a:schemeClr val="tx1"/>
                </a:solidFill>
                <a:latin typeface="High Tower Text" panose="02040502050506030303" pitchFamily="18" charset="0"/>
              </a:rPr>
              <a:t>Peace I leave with you; my peace I give to you.</a:t>
            </a:r>
          </a:p>
          <a:p>
            <a:pPr>
              <a:spcAft>
                <a:spcPts val="600"/>
              </a:spcAft>
            </a:pPr>
            <a:r>
              <a:rPr lang="en-US" sz="1200" b="1" dirty="0">
                <a:solidFill>
                  <a:schemeClr val="tx1"/>
                </a:solidFill>
                <a:latin typeface="High Tower Text" panose="02040502050506030303" pitchFamily="18" charset="0"/>
              </a:rPr>
              <a:t>Not as the world gives do I give it to you.</a:t>
            </a:r>
          </a:p>
          <a:p>
            <a:pPr>
              <a:spcAft>
                <a:spcPts val="600"/>
              </a:spcAft>
            </a:pPr>
            <a:r>
              <a:rPr lang="en-US" sz="1200" b="1" dirty="0">
                <a:solidFill>
                  <a:schemeClr val="tx1"/>
                </a:solidFill>
                <a:latin typeface="High Tower Text" panose="02040502050506030303" pitchFamily="18" charset="0"/>
              </a:rPr>
              <a:t>Do not let your hearts be troubled or afraid.</a:t>
            </a:r>
          </a:p>
        </p:txBody>
      </p:sp>
      <p:sp>
        <p:nvSpPr>
          <p:cNvPr id="14" name="TextBox 13">
            <a:extLst>
              <a:ext uri="{FF2B5EF4-FFF2-40B4-BE49-F238E27FC236}">
                <a16:creationId xmlns:a16="http://schemas.microsoft.com/office/drawing/2014/main" id="{395F3998-418B-4B47-81E3-4E5F5410F9D1}"/>
              </a:ext>
            </a:extLst>
          </p:cNvPr>
          <p:cNvSpPr txBox="1"/>
          <p:nvPr/>
        </p:nvSpPr>
        <p:spPr>
          <a:xfrm>
            <a:off x="6542690" y="6455353"/>
            <a:ext cx="5145727" cy="261610"/>
          </a:xfrm>
          <a:prstGeom prst="rect">
            <a:avLst/>
          </a:prstGeom>
          <a:noFill/>
        </p:spPr>
        <p:txBody>
          <a:bodyPr wrap="square" rtlCol="0">
            <a:spAutoFit/>
          </a:bodyPr>
          <a:lstStyle/>
          <a:p>
            <a:r>
              <a:rPr lang="en-US" sz="1100">
                <a:solidFill>
                  <a:srgbClr val="FF0000"/>
                </a:solidFill>
                <a:latin typeface="High Tower Text" panose="02040502050506030303" pitchFamily="18" charset="0"/>
              </a:rPr>
              <a:t>Please keep our prayer time reflective by keeping your audio on mute and video off.</a:t>
            </a:r>
          </a:p>
        </p:txBody>
      </p:sp>
      <p:pic>
        <p:nvPicPr>
          <p:cNvPr id="4" name="Picture 3" descr="A picture containing wall, indoor&#10;&#10;Description automatically generated">
            <a:extLst>
              <a:ext uri="{FF2B5EF4-FFF2-40B4-BE49-F238E27FC236}">
                <a16:creationId xmlns:a16="http://schemas.microsoft.com/office/drawing/2014/main" id="{8B0D2390-5237-4DED-AF61-3E1C064860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1499" y="1019339"/>
            <a:ext cx="3307453" cy="4958758"/>
          </a:xfrm>
          <a:prstGeom prst="rect">
            <a:avLst/>
          </a:prstGeom>
        </p:spPr>
      </p:pic>
      <p:pic>
        <p:nvPicPr>
          <p:cNvPr id="2" name="Good News">
            <a:hlinkClick r:id="" action="ppaction://media"/>
            <a:extLst>
              <a:ext uri="{FF2B5EF4-FFF2-40B4-BE49-F238E27FC236}">
                <a16:creationId xmlns:a16="http://schemas.microsoft.com/office/drawing/2014/main" id="{FE9D8500-CDF6-FCDA-22E5-A78C92348FC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76204" y="460968"/>
            <a:ext cx="609600" cy="609600"/>
          </a:xfrm>
          <a:prstGeom prst="rect">
            <a:avLst/>
          </a:prstGeom>
        </p:spPr>
      </p:pic>
      <p:pic>
        <p:nvPicPr>
          <p:cNvPr id="3" name="Reflection">
            <a:hlinkClick r:id="" action="ppaction://media"/>
            <a:extLst>
              <a:ext uri="{FF2B5EF4-FFF2-40B4-BE49-F238E27FC236}">
                <a16:creationId xmlns:a16="http://schemas.microsoft.com/office/drawing/2014/main" id="{F274D279-5222-26B3-1EB9-B1380521A9E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601013" y="1571342"/>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114" fill="hold"/>
                                        <p:tgtEl>
                                          <p:spTgt spid="2"/>
                                        </p:tgtEl>
                                      </p:cBhvr>
                                    </p:cmd>
                                  </p:childTnLst>
                                </p:cTn>
                              </p:par>
                            </p:childTnLst>
                          </p:cTn>
                        </p:par>
                        <p:par>
                          <p:cTn id="7" fill="hold">
                            <p:stCondLst>
                              <p:cond delay="31114"/>
                            </p:stCondLst>
                            <p:childTnLst>
                              <p:par>
                                <p:cTn id="8" presetID="1" presetClass="mediacall" presetSubtype="0" fill="hold" nodeType="afterEffect">
                                  <p:stCondLst>
                                    <p:cond delay="0"/>
                                  </p:stCondLst>
                                  <p:childTnLst>
                                    <p:cmd type="call" cmd="playFrom(0.0)">
                                      <p:cBhvr>
                                        <p:cTn id="9" dur="4437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9"/>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1097782" y="1876143"/>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endParaRPr lang="en-US" sz="1400">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Heavenly Father, we thank you for</a:t>
            </a:r>
          </a:p>
          <a:p>
            <a:pPr algn="ctr">
              <a:spcAft>
                <a:spcPts val="600"/>
              </a:spcAft>
            </a:pPr>
            <a:r>
              <a:rPr lang="en-US" sz="1600" b="1">
                <a:solidFill>
                  <a:srgbClr val="C00000"/>
                </a:solidFill>
                <a:latin typeface="High Tower Text" panose="02040502050506030303" pitchFamily="18" charset="0"/>
              </a:rPr>
              <a:t>Our Chesterton school community, our administration, our teachers, and our families</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R:    Continue to shower Your love upon them.</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Please watch over us this week, as we work to form students who are intellectually strong and who grow ever closer to You in faith. </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For this we pray.</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R:    Lord, hear us.</a:t>
            </a:r>
          </a:p>
          <a:p>
            <a:pPr algn="ctr"/>
            <a:endParaRPr lang="en-US"/>
          </a:p>
        </p:txBody>
      </p:sp>
      <p:sp>
        <p:nvSpPr>
          <p:cNvPr id="13" name="TextBox 12">
            <a:extLst>
              <a:ext uri="{FF2B5EF4-FFF2-40B4-BE49-F238E27FC236}">
                <a16:creationId xmlns:a16="http://schemas.microsoft.com/office/drawing/2014/main" id="{9A5F96CA-437F-4651-AF7A-4315CEBF82E2}"/>
              </a:ext>
            </a:extLst>
          </p:cNvPr>
          <p:cNvSpPr txBox="1"/>
          <p:nvPr/>
        </p:nvSpPr>
        <p:spPr>
          <a:xfrm>
            <a:off x="6542690" y="6455353"/>
            <a:ext cx="5145727" cy="261610"/>
          </a:xfrm>
          <a:prstGeom prst="rect">
            <a:avLst/>
          </a:prstGeom>
          <a:noFill/>
        </p:spPr>
        <p:txBody>
          <a:bodyPr wrap="square" rtlCol="0">
            <a:spAutoFit/>
          </a:bodyPr>
          <a:lstStyle/>
          <a:p>
            <a:r>
              <a:rPr lang="en-US" sz="1100">
                <a:solidFill>
                  <a:srgbClr val="FF0000"/>
                </a:solidFill>
                <a:latin typeface="High Tower Text" panose="02040502050506030303" pitchFamily="18" charset="0"/>
              </a:rPr>
              <a:t>Please keep our prayer time reflective by keeping your audio on mute and video off.</a:t>
            </a:r>
          </a:p>
        </p:txBody>
      </p:sp>
      <p:pic>
        <p:nvPicPr>
          <p:cNvPr id="3" name="Picture 2" descr="A group of people walking on a sidewalk&#10;&#10;Description automatically generated with medium confidence">
            <a:extLst>
              <a:ext uri="{FF2B5EF4-FFF2-40B4-BE49-F238E27FC236}">
                <a16:creationId xmlns:a16="http://schemas.microsoft.com/office/drawing/2014/main" id="{041DF5AE-54CE-4505-93C0-34ADF040F6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3454" y="1597836"/>
            <a:ext cx="4054215" cy="4379236"/>
          </a:xfrm>
          <a:prstGeom prst="rect">
            <a:avLst/>
          </a:prstGeom>
        </p:spPr>
      </p:pic>
      <p:pic>
        <p:nvPicPr>
          <p:cNvPr id="9" name="School Community">
            <a:hlinkClick r:id="" action="ppaction://media"/>
            <a:extLst>
              <a:ext uri="{FF2B5EF4-FFF2-40B4-BE49-F238E27FC236}">
                <a16:creationId xmlns:a16="http://schemas.microsoft.com/office/drawing/2014/main" id="{B28E7B70-A567-72D6-F4CE-79047F957B06}"/>
              </a:ext>
            </a:extLst>
          </p:cNvPr>
          <p:cNvPicPr>
            <a:picLocks noChangeAspect="1"/>
          </p:cNvPicPr>
          <p:nvPr>
            <a:audioFile r:link="rId1"/>
            <p:extLst>
              <p:ext uri="{DAA4B4D4-6D71-4841-9C94-3DE7FCFB9230}">
                <p14:media xmlns:p14="http://schemas.microsoft.com/office/powerpoint/2010/main" r:embed="rId2">
                  <p14:trim st="630" end="872.2108"/>
                </p14:media>
              </p:ext>
            </p:extLst>
          </p:nvPr>
        </p:nvPicPr>
        <p:blipFill>
          <a:blip r:embed="rId11"/>
          <a:stretch>
            <a:fillRect/>
          </a:stretch>
        </p:blipFill>
        <p:spPr>
          <a:xfrm>
            <a:off x="12486306" y="968980"/>
            <a:ext cx="609600" cy="609600"/>
          </a:xfrm>
          <a:prstGeom prst="rect">
            <a:avLst/>
          </a:prstGeom>
        </p:spPr>
      </p:pic>
      <p:pic>
        <p:nvPicPr>
          <p:cNvPr id="17" name="Please Watch">
            <a:hlinkClick r:id="" action="ppaction://media"/>
            <a:extLst>
              <a:ext uri="{FF2B5EF4-FFF2-40B4-BE49-F238E27FC236}">
                <a16:creationId xmlns:a16="http://schemas.microsoft.com/office/drawing/2014/main" id="{F4AA227A-126F-B3D2-9175-E980CA757272}"/>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494327" y="2759242"/>
            <a:ext cx="609600" cy="609600"/>
          </a:xfrm>
          <a:prstGeom prst="rect">
            <a:avLst/>
          </a:prstGeom>
        </p:spPr>
      </p:pic>
      <p:pic>
        <p:nvPicPr>
          <p:cNvPr id="2" name="Continue">
            <a:hlinkClick r:id="" action="ppaction://media"/>
            <a:extLst>
              <a:ext uri="{FF2B5EF4-FFF2-40B4-BE49-F238E27FC236}">
                <a16:creationId xmlns:a16="http://schemas.microsoft.com/office/drawing/2014/main" id="{1B254429-392F-5AFB-43F1-4C7B0997F63E}"/>
              </a:ext>
            </a:extLst>
          </p:cNvPr>
          <p:cNvPicPr>
            <a:picLocks noChangeAspect="1"/>
          </p:cNvPicPr>
          <p:nvPr>
            <a:audioFile r:link="rId1"/>
            <p:extLst>
              <p:ext uri="{DAA4B4D4-6D71-4841-9C94-3DE7FCFB9230}">
                <p14:media xmlns:p14="http://schemas.microsoft.com/office/powerpoint/2010/main" r:embed="rId5">
                  <p14:trim end="612.9886"/>
                </p14:media>
              </p:ext>
            </p:extLst>
          </p:nvPr>
        </p:nvPicPr>
        <p:blipFill>
          <a:blip r:embed="rId11"/>
          <a:stretch>
            <a:fillRect/>
          </a:stretch>
        </p:blipFill>
        <p:spPr>
          <a:xfrm>
            <a:off x="12494327" y="1862432"/>
            <a:ext cx="609600" cy="609600"/>
          </a:xfrm>
          <a:prstGeom prst="rect">
            <a:avLst/>
          </a:prstGeom>
        </p:spPr>
      </p:pic>
      <p:pic>
        <p:nvPicPr>
          <p:cNvPr id="4" name="Lord Hear Us">
            <a:hlinkClick r:id="" action="ppaction://media"/>
            <a:extLst>
              <a:ext uri="{FF2B5EF4-FFF2-40B4-BE49-F238E27FC236}">
                <a16:creationId xmlns:a16="http://schemas.microsoft.com/office/drawing/2014/main" id="{5B9C8A79-B32C-61C6-3646-55EADFC3B3DC}"/>
              </a:ext>
            </a:extLst>
          </p:cNvPr>
          <p:cNvPicPr>
            <a:picLocks noChangeAspect="1"/>
          </p:cNvPicPr>
          <p:nvPr>
            <a:audioFile r:link="rId1"/>
            <p:extLst>
              <p:ext uri="{DAA4B4D4-6D71-4841-9C94-3DE7FCFB9230}">
                <p14:media xmlns:p14="http://schemas.microsoft.com/office/powerpoint/2010/main" r:embed="rId6">
                  <p14:trim st="642"/>
                </p14:media>
              </p:ext>
            </p:extLst>
          </p:nvPr>
        </p:nvPicPr>
        <p:blipFill>
          <a:blip r:embed="rId11"/>
          <a:stretch>
            <a:fillRect/>
          </a:stretch>
        </p:blipFill>
        <p:spPr>
          <a:xfrm>
            <a:off x="12486306" y="352484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75" fill="hold"/>
                                        <p:tgtEl>
                                          <p:spTgt spid="9"/>
                                        </p:tgtEl>
                                      </p:cBhvr>
                                    </p:cmd>
                                  </p:childTnLst>
                                </p:cTn>
                              </p:par>
                            </p:childTnLst>
                          </p:cTn>
                        </p:par>
                        <p:par>
                          <p:cTn id="7" fill="hold">
                            <p:stCondLst>
                              <p:cond delay="7275"/>
                            </p:stCondLst>
                            <p:childTnLst>
                              <p:par>
                                <p:cTn id="8" presetID="1" presetClass="mediacall" presetSubtype="0" fill="hold" nodeType="afterEffect">
                                  <p:stCondLst>
                                    <p:cond delay="0"/>
                                  </p:stCondLst>
                                  <p:childTnLst>
                                    <p:cmd type="call" cmd="playFrom(0.0)">
                                      <p:cBhvr>
                                        <p:cTn id="9" dur="3822" fill="hold"/>
                                        <p:tgtEl>
                                          <p:spTgt spid="2"/>
                                        </p:tgtEl>
                                      </p:cBhvr>
                                    </p:cmd>
                                  </p:childTnLst>
                                </p:cTn>
                              </p:par>
                            </p:childTnLst>
                          </p:cTn>
                        </p:par>
                        <p:par>
                          <p:cTn id="10" fill="hold">
                            <p:stCondLst>
                              <p:cond delay="11097"/>
                            </p:stCondLst>
                            <p:childTnLst>
                              <p:par>
                                <p:cTn id="11" presetID="1" presetClass="mediacall" presetSubtype="0" fill="hold" nodeType="afterEffect">
                                  <p:stCondLst>
                                    <p:cond delay="0"/>
                                  </p:stCondLst>
                                  <p:childTnLst>
                                    <p:cmd type="call" cmd="playFrom(0.0)">
                                      <p:cBhvr>
                                        <p:cTn id="12" dur="10031" fill="hold"/>
                                        <p:tgtEl>
                                          <p:spTgt spid="17"/>
                                        </p:tgtEl>
                                      </p:cBhvr>
                                    </p:cmd>
                                  </p:childTnLst>
                                </p:cTn>
                              </p:par>
                            </p:childTnLst>
                          </p:cTn>
                        </p:par>
                        <p:par>
                          <p:cTn id="13" fill="hold">
                            <p:stCondLst>
                              <p:cond delay="21128"/>
                            </p:stCondLst>
                            <p:childTnLst>
                              <p:par>
                                <p:cTn id="14" presetID="1" presetClass="mediacall" presetSubtype="0" fill="hold" nodeType="afterEffect">
                                  <p:stCondLst>
                                    <p:cond delay="0"/>
                                  </p:stCondLst>
                                  <p:childTnLst>
                                    <p:cmd type="call" cmd="playFrom(0.0)">
                                      <p:cBhvr>
                                        <p:cTn id="15" dur="29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6" fill="hold" display="0">
                  <p:stCondLst>
                    <p:cond delay="indefinite"/>
                  </p:stCondLst>
                  <p:endCondLst>
                    <p:cond evt="onStopAudio" delay="0">
                      <p:tgtEl>
                        <p:sldTgt/>
                      </p:tgtEl>
                    </p:cond>
                  </p:endCondLst>
                </p:cTn>
                <p:tgtEl>
                  <p:spTgt spid="9"/>
                </p:tgtEl>
              </p:cMediaNode>
            </p:audio>
            <p:audio>
              <p:cMediaNode vol="80000">
                <p:cTn id="17" fill="hold" display="0">
                  <p:stCondLst>
                    <p:cond delay="indefinite"/>
                  </p:stCondLst>
                  <p:endCondLst>
                    <p:cond evt="onStopAudio" delay="0">
                      <p:tgtEl>
                        <p:sldTgt/>
                      </p:tgtEl>
                    </p:cond>
                  </p:endCondLst>
                </p:cTn>
                <p:tgtEl>
                  <p:spTgt spid="17"/>
                </p:tgtEl>
              </p:cMediaNode>
            </p:audio>
            <p:audio>
              <p:cMediaNode vol="80000">
                <p:cTn id="18" fill="hold" display="0">
                  <p:stCondLst>
                    <p:cond delay="indefinite"/>
                  </p:stCondLst>
                  <p:endCondLst>
                    <p:cond evt="onStopAudio" delay="0">
                      <p:tgtEl>
                        <p:sldTgt/>
                      </p:tgtEl>
                    </p:cond>
                  </p:endCondLst>
                </p:cTn>
                <p:tgtEl>
                  <p:spTgt spid="2"/>
                </p:tgtEl>
              </p:cMediaNode>
            </p:audio>
            <p:audio>
              <p:cMediaNode vol="80000">
                <p:cTn id="19"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8"/>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991555" y="1876142"/>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endParaRPr lang="en-US" sz="1400">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Heavenly Father, we thank you for</a:t>
            </a:r>
          </a:p>
          <a:p>
            <a:pPr algn="ctr">
              <a:spcAft>
                <a:spcPts val="600"/>
              </a:spcAft>
            </a:pPr>
            <a:r>
              <a:rPr lang="en-US" sz="1600" b="1">
                <a:solidFill>
                  <a:srgbClr val="C00000"/>
                </a:solidFill>
                <a:latin typeface="High Tower Text" panose="02040502050506030303" pitchFamily="18" charset="0"/>
              </a:rPr>
              <a:t>Our school’s home at Sacred Heart of Jesus parish, and for the parish’s family  </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R:    Continue to shower Your love upon them.</a:t>
            </a:r>
            <a:endParaRPr lang="en-US" sz="1400" b="1">
              <a:solidFill>
                <a:schemeClr val="tx1"/>
              </a:solidFill>
              <a:latin typeface="High Tower Text" panose="02040502050506030303" pitchFamily="18" charset="0"/>
            </a:endParaRP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Please bless all they endeavor to undertake in Your Holy Name. </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For this we pray.</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R:    Lord, hear us.</a:t>
            </a:r>
          </a:p>
          <a:p>
            <a:pPr algn="ctr"/>
            <a:endParaRPr lang="en-US"/>
          </a:p>
        </p:txBody>
      </p:sp>
      <p:sp>
        <p:nvSpPr>
          <p:cNvPr id="13" name="TextBox 12">
            <a:extLst>
              <a:ext uri="{FF2B5EF4-FFF2-40B4-BE49-F238E27FC236}">
                <a16:creationId xmlns:a16="http://schemas.microsoft.com/office/drawing/2014/main" id="{1F52D033-3F2C-4F50-89E8-DEB09D0399B9}"/>
              </a:ext>
            </a:extLst>
          </p:cNvPr>
          <p:cNvSpPr txBox="1"/>
          <p:nvPr/>
        </p:nvSpPr>
        <p:spPr>
          <a:xfrm>
            <a:off x="6542690" y="6455353"/>
            <a:ext cx="5145727" cy="261610"/>
          </a:xfrm>
          <a:prstGeom prst="rect">
            <a:avLst/>
          </a:prstGeom>
          <a:noFill/>
        </p:spPr>
        <p:txBody>
          <a:bodyPr wrap="square" rtlCol="0">
            <a:spAutoFit/>
          </a:bodyPr>
          <a:lstStyle/>
          <a:p>
            <a:r>
              <a:rPr lang="en-US" sz="1100">
                <a:solidFill>
                  <a:srgbClr val="FF0000"/>
                </a:solidFill>
                <a:latin typeface="High Tower Text" panose="02040502050506030303" pitchFamily="18" charset="0"/>
              </a:rPr>
              <a:t>Please keep our prayer time reflective by keeping your audio on mute and video off.</a:t>
            </a:r>
          </a:p>
        </p:txBody>
      </p:sp>
      <p:pic>
        <p:nvPicPr>
          <p:cNvPr id="3" name="Picture 2" descr="A picture containing tree, outdoor, plant&#10;&#10;Description automatically generated">
            <a:extLst>
              <a:ext uri="{FF2B5EF4-FFF2-40B4-BE49-F238E27FC236}">
                <a16:creationId xmlns:a16="http://schemas.microsoft.com/office/drawing/2014/main" id="{C4B20254-2ADA-44F0-A0C7-4569EAD8E0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0848" y="2164700"/>
            <a:ext cx="4617346" cy="3293707"/>
          </a:xfrm>
          <a:prstGeom prst="rect">
            <a:avLst/>
          </a:prstGeom>
        </p:spPr>
      </p:pic>
      <p:pic>
        <p:nvPicPr>
          <p:cNvPr id="2" name="Sacred Heart Parish">
            <a:hlinkClick r:id="" action="ppaction://media"/>
            <a:extLst>
              <a:ext uri="{FF2B5EF4-FFF2-40B4-BE49-F238E27FC236}">
                <a16:creationId xmlns:a16="http://schemas.microsoft.com/office/drawing/2014/main" id="{9CD24F07-B0FF-CEEF-BBBE-D892F63EAE3C}"/>
              </a:ext>
            </a:extLst>
          </p:cNvPr>
          <p:cNvPicPr>
            <a:picLocks noChangeAspect="1"/>
          </p:cNvPicPr>
          <p:nvPr>
            <a:audioFile r:link="rId1"/>
            <p:extLst>
              <p:ext uri="{DAA4B4D4-6D71-4841-9C94-3DE7FCFB9230}">
                <p14:media xmlns:p14="http://schemas.microsoft.com/office/powerpoint/2010/main" r:embed="rId2">
                  <p14:trim end="304.5691"/>
                </p14:media>
              </p:ext>
            </p:extLst>
          </p:nvPr>
        </p:nvPicPr>
        <p:blipFill>
          <a:blip r:embed="rId10"/>
          <a:stretch>
            <a:fillRect/>
          </a:stretch>
        </p:blipFill>
        <p:spPr>
          <a:xfrm>
            <a:off x="12516853" y="914838"/>
            <a:ext cx="609600" cy="609600"/>
          </a:xfrm>
          <a:prstGeom prst="rect">
            <a:avLst/>
          </a:prstGeom>
        </p:spPr>
      </p:pic>
      <p:pic>
        <p:nvPicPr>
          <p:cNvPr id="4" name="Please Bless">
            <a:hlinkClick r:id="" action="ppaction://media"/>
            <a:extLst>
              <a:ext uri="{FF2B5EF4-FFF2-40B4-BE49-F238E27FC236}">
                <a16:creationId xmlns:a16="http://schemas.microsoft.com/office/drawing/2014/main" id="{A81CCADA-18F8-921A-DE9E-247CA27E754C}"/>
              </a:ext>
            </a:extLst>
          </p:cNvPr>
          <p:cNvPicPr>
            <a:picLocks noChangeAspect="1"/>
          </p:cNvPicPr>
          <p:nvPr>
            <a:audioFile r:link="rId1"/>
            <p:extLst>
              <p:ext uri="{DAA4B4D4-6D71-4841-9C94-3DE7FCFB9230}">
                <p14:media xmlns:p14="http://schemas.microsoft.com/office/powerpoint/2010/main" r:embed="rId3">
                  <p14:trim end="478.2312"/>
                </p14:media>
              </p:ext>
            </p:extLst>
          </p:nvPr>
        </p:nvPicPr>
        <p:blipFill>
          <a:blip r:embed="rId10"/>
          <a:stretch>
            <a:fillRect/>
          </a:stretch>
        </p:blipFill>
        <p:spPr>
          <a:xfrm>
            <a:off x="12516853" y="2729164"/>
            <a:ext cx="609600" cy="609600"/>
          </a:xfrm>
          <a:prstGeom prst="rect">
            <a:avLst/>
          </a:prstGeom>
        </p:spPr>
      </p:pic>
      <p:pic>
        <p:nvPicPr>
          <p:cNvPr id="14" name="Continue">
            <a:hlinkClick r:id="" action="ppaction://media"/>
            <a:extLst>
              <a:ext uri="{FF2B5EF4-FFF2-40B4-BE49-F238E27FC236}">
                <a16:creationId xmlns:a16="http://schemas.microsoft.com/office/drawing/2014/main" id="{288AC842-15CF-4CEA-2E92-C45688C62323}"/>
              </a:ext>
            </a:extLst>
          </p:cNvPr>
          <p:cNvPicPr>
            <a:picLocks noChangeAspect="1"/>
          </p:cNvPicPr>
          <p:nvPr>
            <a:audioFile r:link="rId1"/>
            <p:extLst>
              <p:ext uri="{DAA4B4D4-6D71-4841-9C94-3DE7FCFB9230}">
                <p14:media xmlns:p14="http://schemas.microsoft.com/office/powerpoint/2010/main" r:embed="rId4">
                  <p14:trim st="509" end="612.9886"/>
                </p14:media>
              </p:ext>
            </p:extLst>
          </p:nvPr>
        </p:nvPicPr>
        <p:blipFill>
          <a:blip r:embed="rId10"/>
          <a:stretch>
            <a:fillRect/>
          </a:stretch>
        </p:blipFill>
        <p:spPr>
          <a:xfrm>
            <a:off x="12494327" y="1862432"/>
            <a:ext cx="609600" cy="609600"/>
          </a:xfrm>
          <a:prstGeom prst="rect">
            <a:avLst/>
          </a:prstGeom>
        </p:spPr>
      </p:pic>
      <p:pic>
        <p:nvPicPr>
          <p:cNvPr id="15" name="Lord Hear Us">
            <a:hlinkClick r:id="" action="ppaction://media"/>
            <a:extLst>
              <a:ext uri="{FF2B5EF4-FFF2-40B4-BE49-F238E27FC236}">
                <a16:creationId xmlns:a16="http://schemas.microsoft.com/office/drawing/2014/main" id="{86F5E9A5-9BF9-5842-CE41-D89B20713F4C}"/>
              </a:ext>
            </a:extLst>
          </p:cNvPr>
          <p:cNvPicPr>
            <a:picLocks noChangeAspect="1"/>
          </p:cNvPicPr>
          <p:nvPr>
            <a:audioFile r:link="rId1"/>
            <p:extLst>
              <p:ext uri="{DAA4B4D4-6D71-4841-9C94-3DE7FCFB9230}">
                <p14:media xmlns:p14="http://schemas.microsoft.com/office/powerpoint/2010/main" r:embed="rId5">
                  <p14:trim st="740"/>
                </p14:media>
              </p:ext>
            </p:extLst>
          </p:nvPr>
        </p:nvPicPr>
        <p:blipFill>
          <a:blip r:embed="rId10"/>
          <a:stretch>
            <a:fillRect/>
          </a:stretch>
        </p:blipFill>
        <p:spPr>
          <a:xfrm>
            <a:off x="12486306" y="352484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85" fill="hold"/>
                                        <p:tgtEl>
                                          <p:spTgt spid="2"/>
                                        </p:tgtEl>
                                      </p:cBhvr>
                                    </p:cmd>
                                  </p:childTnLst>
                                </p:cTn>
                              </p:par>
                            </p:childTnLst>
                          </p:cTn>
                        </p:par>
                        <p:par>
                          <p:cTn id="7" fill="hold">
                            <p:stCondLst>
                              <p:cond delay="7985"/>
                            </p:stCondLst>
                            <p:childTnLst>
                              <p:par>
                                <p:cTn id="8" presetID="1" presetClass="mediacall" presetSubtype="0" fill="hold" nodeType="afterEffect">
                                  <p:stCondLst>
                                    <p:cond delay="0"/>
                                  </p:stCondLst>
                                  <p:childTnLst>
                                    <p:cmd type="call" cmd="playFrom(0.0)">
                                      <p:cBhvr>
                                        <p:cTn id="9" dur="3313" fill="hold"/>
                                        <p:tgtEl>
                                          <p:spTgt spid="14"/>
                                        </p:tgtEl>
                                      </p:cBhvr>
                                    </p:cmd>
                                  </p:childTnLst>
                                </p:cTn>
                              </p:par>
                            </p:childTnLst>
                          </p:cTn>
                        </p:par>
                        <p:par>
                          <p:cTn id="10" fill="hold">
                            <p:stCondLst>
                              <p:cond delay="11298"/>
                            </p:stCondLst>
                            <p:childTnLst>
                              <p:par>
                                <p:cTn id="11" presetID="1" presetClass="mediacall" presetSubtype="0" fill="hold" nodeType="afterEffect">
                                  <p:stCondLst>
                                    <p:cond delay="0"/>
                                  </p:stCondLst>
                                  <p:childTnLst>
                                    <p:cmd type="call" cmd="playFrom(0.0)">
                                      <p:cBhvr>
                                        <p:cTn id="12" dur="6720" fill="hold"/>
                                        <p:tgtEl>
                                          <p:spTgt spid="4"/>
                                        </p:tgtEl>
                                      </p:cBhvr>
                                    </p:cmd>
                                  </p:childTnLst>
                                </p:cTn>
                              </p:par>
                            </p:childTnLst>
                          </p:cTn>
                        </p:par>
                        <p:par>
                          <p:cTn id="13" fill="hold">
                            <p:stCondLst>
                              <p:cond delay="18018"/>
                            </p:stCondLst>
                            <p:childTnLst>
                              <p:par>
                                <p:cTn id="14" presetID="1" presetClass="mediacall" presetSubtype="0" fill="hold" nodeType="afterEffect">
                                  <p:stCondLst>
                                    <p:cond delay="0"/>
                                  </p:stCondLst>
                                  <p:childTnLst>
                                    <p:cmd type="call" cmd="playFrom(0.0)">
                                      <p:cBhvr>
                                        <p:cTn id="15" dur="2859"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audio>
              <p:cMediaNode vol="80000">
                <p:cTn id="17" fill="hold" display="0">
                  <p:stCondLst>
                    <p:cond delay="indefinite"/>
                  </p:stCondLst>
                  <p:endCondLst>
                    <p:cond evt="onStopAudio" delay="0">
                      <p:tgtEl>
                        <p:sldTgt/>
                      </p:tgtEl>
                    </p:cond>
                  </p:endCondLst>
                </p:cTn>
                <p:tgtEl>
                  <p:spTgt spid="4"/>
                </p:tgtEl>
              </p:cMediaNode>
            </p:audio>
            <p:audio>
              <p:cMediaNode vol="80000">
                <p:cTn id="18" fill="hold" display="0">
                  <p:stCondLst>
                    <p:cond delay="indefinite"/>
                  </p:stCondLst>
                  <p:endCondLst>
                    <p:cond evt="onStopAudio" delay="0">
                      <p:tgtEl>
                        <p:sldTgt/>
                      </p:tgtEl>
                    </p:cond>
                  </p:endCondLst>
                </p:cTn>
                <p:tgtEl>
                  <p:spTgt spid="14"/>
                </p:tgtEl>
              </p:cMediaNode>
            </p:audio>
            <p:audio>
              <p:cMediaNode vol="80000">
                <p:cTn id="19" fill="hold" display="0">
                  <p:stCondLst>
                    <p:cond delay="indefinite"/>
                  </p:stCondLst>
                  <p:endCondLst>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8"/>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991555" y="1876142"/>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endParaRPr lang="en-US" sz="1400">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Heavenly Father, we thank you for</a:t>
            </a:r>
          </a:p>
          <a:p>
            <a:pPr algn="ctr">
              <a:spcAft>
                <a:spcPts val="600"/>
              </a:spcAft>
            </a:pPr>
            <a:r>
              <a:rPr lang="en-US" sz="1600" b="1">
                <a:solidFill>
                  <a:srgbClr val="C00000"/>
                </a:solidFill>
                <a:latin typeface="High Tower Text" panose="02040502050506030303" pitchFamily="18" charset="0"/>
              </a:rPr>
              <a:t>Our Faith Partners who raise up our school in their prayers to You, and for all who have requested our prayers</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R:    Continue to shower Your love upon them.</a:t>
            </a:r>
            <a:endParaRPr lang="en-US" sz="1400" b="1">
              <a:solidFill>
                <a:schemeClr val="tx1"/>
              </a:solidFill>
              <a:latin typeface="High Tower Text" panose="02040502050506030303" pitchFamily="18" charset="0"/>
            </a:endParaRP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Please send your angels to comfort them, guide them, and inspire them. We offer you their intentions this evening. Grant their requests in accordance with Your holy will. </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For this we pray.</a:t>
            </a:r>
          </a:p>
          <a:p>
            <a:pPr>
              <a:spcAft>
                <a:spcPts val="600"/>
              </a:spcAft>
            </a:pPr>
            <a:endParaRPr lang="en-US" sz="1400" b="1" i="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R:    Lord, hear us.</a:t>
            </a:r>
          </a:p>
          <a:p>
            <a:pPr algn="ctr"/>
            <a:endParaRPr lang="en-US"/>
          </a:p>
        </p:txBody>
      </p:sp>
      <p:pic>
        <p:nvPicPr>
          <p:cNvPr id="4" name="Picture 3" descr="A picture containing diagram&#10;&#10;Description automatically generated">
            <a:extLst>
              <a:ext uri="{FF2B5EF4-FFF2-40B4-BE49-F238E27FC236}">
                <a16:creationId xmlns:a16="http://schemas.microsoft.com/office/drawing/2014/main" id="{65EC8580-6937-4215-B75B-70B6EF224BA3}"/>
              </a:ext>
            </a:extLst>
          </p:cNvPr>
          <p:cNvPicPr>
            <a:picLocks noChangeAspect="1"/>
          </p:cNvPicPr>
          <p:nvPr/>
        </p:nvPicPr>
        <p:blipFill rotWithShape="1">
          <a:blip r:embed="rId9">
            <a:extLst>
              <a:ext uri="{28A0092B-C50C-407E-A947-70E740481C1C}">
                <a14:useLocalDpi xmlns:a14="http://schemas.microsoft.com/office/drawing/2010/main" val="0"/>
              </a:ext>
            </a:extLst>
          </a:blip>
          <a:srcRect b="5329"/>
          <a:stretch/>
        </p:blipFill>
        <p:spPr>
          <a:xfrm>
            <a:off x="7802852" y="508103"/>
            <a:ext cx="1703755" cy="1379409"/>
          </a:xfrm>
          <a:prstGeom prst="rect">
            <a:avLst/>
          </a:prstGeom>
        </p:spPr>
      </p:pic>
      <p:sp>
        <p:nvSpPr>
          <p:cNvPr id="19" name="TextBox 18">
            <a:extLst>
              <a:ext uri="{FF2B5EF4-FFF2-40B4-BE49-F238E27FC236}">
                <a16:creationId xmlns:a16="http://schemas.microsoft.com/office/drawing/2014/main" id="{B78E5968-80EF-42E2-B360-4DDE3AF70A08}"/>
              </a:ext>
            </a:extLst>
          </p:cNvPr>
          <p:cNvSpPr txBox="1"/>
          <p:nvPr/>
        </p:nvSpPr>
        <p:spPr>
          <a:xfrm>
            <a:off x="6542690" y="6455353"/>
            <a:ext cx="5145727" cy="261610"/>
          </a:xfrm>
          <a:prstGeom prst="rect">
            <a:avLst/>
          </a:prstGeom>
          <a:noFill/>
        </p:spPr>
        <p:txBody>
          <a:bodyPr wrap="square" rtlCol="0">
            <a:spAutoFit/>
          </a:bodyPr>
          <a:lstStyle/>
          <a:p>
            <a:r>
              <a:rPr lang="en-US" sz="1100">
                <a:solidFill>
                  <a:srgbClr val="FF0000"/>
                </a:solidFill>
                <a:latin typeface="High Tower Text" panose="02040502050506030303" pitchFamily="18" charset="0"/>
              </a:rPr>
              <a:t>Please keep our prayer time reflective by keeping your audio on mute and video off.</a:t>
            </a:r>
          </a:p>
        </p:txBody>
      </p:sp>
      <p:pic>
        <p:nvPicPr>
          <p:cNvPr id="3" name="Picture 2" descr="A person wearing a crown&#10;&#10;Description automatically generated">
            <a:extLst>
              <a:ext uri="{FF2B5EF4-FFF2-40B4-BE49-F238E27FC236}">
                <a16:creationId xmlns:a16="http://schemas.microsoft.com/office/drawing/2014/main" id="{29195D90-3F58-4F5A-8DA9-CE8CD0911A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69377" y="2672137"/>
            <a:ext cx="4289136" cy="2478665"/>
          </a:xfrm>
          <a:prstGeom prst="rect">
            <a:avLst/>
          </a:prstGeom>
        </p:spPr>
      </p:pic>
      <p:pic>
        <p:nvPicPr>
          <p:cNvPr id="2" name="Faith Partners">
            <a:hlinkClick r:id="" action="ppaction://media"/>
            <a:extLst>
              <a:ext uri="{FF2B5EF4-FFF2-40B4-BE49-F238E27FC236}">
                <a16:creationId xmlns:a16="http://schemas.microsoft.com/office/drawing/2014/main" id="{94968979-21D0-9912-CC03-385233329DF8}"/>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516853" y="1059950"/>
            <a:ext cx="609600" cy="609600"/>
          </a:xfrm>
          <a:prstGeom prst="rect">
            <a:avLst/>
          </a:prstGeom>
        </p:spPr>
      </p:pic>
      <p:pic>
        <p:nvPicPr>
          <p:cNvPr id="5" name="Please Send">
            <a:hlinkClick r:id="" action="ppaction://media"/>
            <a:extLst>
              <a:ext uri="{FF2B5EF4-FFF2-40B4-BE49-F238E27FC236}">
                <a16:creationId xmlns:a16="http://schemas.microsoft.com/office/drawing/2014/main" id="{B5140FE3-A229-F087-36F7-DF78748D5758}"/>
              </a:ext>
            </a:extLst>
          </p:cNvPr>
          <p:cNvPicPr>
            <a:picLocks noChangeAspect="1"/>
          </p:cNvPicPr>
          <p:nvPr>
            <a:audioFile r:link="rId3"/>
            <p:extLst>
              <p:ext uri="{DAA4B4D4-6D71-4841-9C94-3DE7FCFB9230}">
                <p14:media xmlns:p14="http://schemas.microsoft.com/office/powerpoint/2010/main" r:embed="rId4">
                  <p14:trim end="544.8819999999999"/>
                </p14:media>
              </p:ext>
            </p:extLst>
          </p:nvPr>
        </p:nvPicPr>
        <p:blipFill>
          <a:blip r:embed="rId11"/>
          <a:stretch>
            <a:fillRect/>
          </a:stretch>
        </p:blipFill>
        <p:spPr>
          <a:xfrm>
            <a:off x="12516853" y="2728430"/>
            <a:ext cx="609600" cy="609600"/>
          </a:xfrm>
          <a:prstGeom prst="rect">
            <a:avLst/>
          </a:prstGeom>
        </p:spPr>
      </p:pic>
      <p:pic>
        <p:nvPicPr>
          <p:cNvPr id="15" name="Continue">
            <a:hlinkClick r:id="" action="ppaction://media"/>
            <a:extLst>
              <a:ext uri="{FF2B5EF4-FFF2-40B4-BE49-F238E27FC236}">
                <a16:creationId xmlns:a16="http://schemas.microsoft.com/office/drawing/2014/main" id="{B0822C28-67C6-32BC-4639-F46D24E29FF0}"/>
              </a:ext>
            </a:extLst>
          </p:cNvPr>
          <p:cNvPicPr>
            <a:picLocks noChangeAspect="1"/>
          </p:cNvPicPr>
          <p:nvPr>
            <a:audioFile r:link="rId3"/>
            <p:extLst>
              <p:ext uri="{DAA4B4D4-6D71-4841-9C94-3DE7FCFB9230}">
                <p14:media xmlns:p14="http://schemas.microsoft.com/office/powerpoint/2010/main" r:embed="rId5">
                  <p14:trim st="592" end="612.9886"/>
                </p14:media>
              </p:ext>
            </p:extLst>
          </p:nvPr>
        </p:nvPicPr>
        <p:blipFill>
          <a:blip r:embed="rId11"/>
          <a:stretch>
            <a:fillRect/>
          </a:stretch>
        </p:blipFill>
        <p:spPr>
          <a:xfrm>
            <a:off x="12494327" y="1862432"/>
            <a:ext cx="609600" cy="609600"/>
          </a:xfrm>
          <a:prstGeom prst="rect">
            <a:avLst/>
          </a:prstGeom>
        </p:spPr>
      </p:pic>
      <p:pic>
        <p:nvPicPr>
          <p:cNvPr id="18" name="Lord Hear Us">
            <a:hlinkClick r:id="" action="ppaction://media"/>
            <a:extLst>
              <a:ext uri="{FF2B5EF4-FFF2-40B4-BE49-F238E27FC236}">
                <a16:creationId xmlns:a16="http://schemas.microsoft.com/office/drawing/2014/main" id="{523FD3BD-9706-894B-0FA2-FA6DE66E4918}"/>
              </a:ext>
            </a:extLst>
          </p:cNvPr>
          <p:cNvPicPr>
            <a:picLocks noChangeAspect="1"/>
          </p:cNvPicPr>
          <p:nvPr>
            <a:audioFile r:link="rId3"/>
            <p:extLst>
              <p:ext uri="{DAA4B4D4-6D71-4841-9C94-3DE7FCFB9230}">
                <p14:media xmlns:p14="http://schemas.microsoft.com/office/powerpoint/2010/main" r:embed="rId6">
                  <p14:trim st="740"/>
                </p14:media>
              </p:ext>
            </p:extLst>
          </p:nvPr>
        </p:nvPicPr>
        <p:blipFill>
          <a:blip r:embed="rId11"/>
          <a:stretch>
            <a:fillRect/>
          </a:stretch>
        </p:blipFill>
        <p:spPr>
          <a:xfrm>
            <a:off x="12486306" y="352484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08" fill="hold"/>
                                        <p:tgtEl>
                                          <p:spTgt spid="2"/>
                                        </p:tgtEl>
                                      </p:cBhvr>
                                    </p:cmd>
                                  </p:childTnLst>
                                </p:cTn>
                              </p:par>
                            </p:childTnLst>
                          </p:cTn>
                        </p:par>
                        <p:par>
                          <p:cTn id="7" fill="hold">
                            <p:stCondLst>
                              <p:cond delay="11308"/>
                            </p:stCondLst>
                            <p:childTnLst>
                              <p:par>
                                <p:cTn id="8" presetID="1" presetClass="mediacall" presetSubtype="0" fill="hold" nodeType="afterEffect">
                                  <p:stCondLst>
                                    <p:cond delay="0"/>
                                  </p:stCondLst>
                                  <p:childTnLst>
                                    <p:cmd type="call" cmd="playFrom(0.0)">
                                      <p:cBhvr>
                                        <p:cTn id="9" dur="3230" fill="hold"/>
                                        <p:tgtEl>
                                          <p:spTgt spid="15"/>
                                        </p:tgtEl>
                                      </p:cBhvr>
                                    </p:cmd>
                                  </p:childTnLst>
                                </p:cTn>
                              </p:par>
                            </p:childTnLst>
                          </p:cTn>
                        </p:par>
                        <p:par>
                          <p:cTn id="10" fill="hold">
                            <p:stCondLst>
                              <p:cond delay="14538"/>
                            </p:stCondLst>
                            <p:childTnLst>
                              <p:par>
                                <p:cTn id="11" presetID="1" presetClass="mediacall" presetSubtype="0" fill="hold" nodeType="afterEffect">
                                  <p:stCondLst>
                                    <p:cond delay="0"/>
                                  </p:stCondLst>
                                  <p:childTnLst>
                                    <p:cmd type="call" cmd="playFrom(0.0)">
                                      <p:cBhvr>
                                        <p:cTn id="12" dur="14107" fill="hold"/>
                                        <p:tgtEl>
                                          <p:spTgt spid="5"/>
                                        </p:tgtEl>
                                      </p:cBhvr>
                                    </p:cmd>
                                  </p:childTnLst>
                                </p:cTn>
                              </p:par>
                            </p:childTnLst>
                          </p:cTn>
                        </p:par>
                        <p:par>
                          <p:cTn id="13" fill="hold">
                            <p:stCondLst>
                              <p:cond delay="28645"/>
                            </p:stCondLst>
                            <p:childTnLst>
                              <p:par>
                                <p:cTn id="14" presetID="1" presetClass="mediacall" presetSubtype="0" fill="hold" nodeType="afterEffect">
                                  <p:stCondLst>
                                    <p:cond delay="0"/>
                                  </p:stCondLst>
                                  <p:childTnLst>
                                    <p:cmd type="call" cmd="playFrom(0.0)">
                                      <p:cBhvr>
                                        <p:cTn id="15" dur="2859"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audio>
              <p:cMediaNode vol="80000">
                <p:cTn id="17" fill="hold" display="0">
                  <p:stCondLst>
                    <p:cond delay="indefinite"/>
                  </p:stCondLst>
                  <p:endCondLst>
                    <p:cond evt="onStopAudio" delay="0">
                      <p:tgtEl>
                        <p:sldTgt/>
                      </p:tgtEl>
                    </p:cond>
                  </p:endCondLst>
                </p:cTn>
                <p:tgtEl>
                  <p:spTgt spid="5"/>
                </p:tgtEl>
              </p:cMediaNode>
            </p:audio>
            <p:audio>
              <p:cMediaNode vol="80000">
                <p:cTn id="18" fill="hold" display="0">
                  <p:stCondLst>
                    <p:cond delay="indefinite"/>
                  </p:stCondLst>
                  <p:endCondLst>
                    <p:cond evt="onStopAudio" delay="0">
                      <p:tgtEl>
                        <p:sldTgt/>
                      </p:tgtEl>
                    </p:cond>
                  </p:endCondLst>
                </p:cTn>
                <p:tgtEl>
                  <p:spTgt spid="15"/>
                </p:tgtEl>
              </p:cMediaNode>
            </p:audio>
            <p:audio>
              <p:cMediaNode vol="80000">
                <p:cTn id="19" fill="hold" display="0">
                  <p:stCondLst>
                    <p:cond delay="indefinite"/>
                  </p:stCondLst>
                  <p:endCondLst>
                    <p:cond evt="onStopAudio" delay="0">
                      <p:tgtEl>
                        <p:sldTgt/>
                      </p:tgtEl>
                    </p:cond>
                  </p:endCondLst>
                </p:cTn>
                <p:tgtEl>
                  <p:spTgt spid="1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9"/>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991555" y="1876142"/>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endParaRPr lang="en-US" sz="1400">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Heavenly Father, we thank you for</a:t>
            </a:r>
          </a:p>
          <a:p>
            <a:pPr algn="ctr">
              <a:spcAft>
                <a:spcPts val="600"/>
              </a:spcAft>
            </a:pPr>
            <a:r>
              <a:rPr lang="en-US" sz="1600" b="1">
                <a:solidFill>
                  <a:srgbClr val="C00000"/>
                </a:solidFill>
                <a:latin typeface="High Tower Text" panose="02040502050506030303" pitchFamily="18" charset="0"/>
              </a:rPr>
              <a:t>Our benefactors, who generously give their time, talent, and treasure to our school</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R:    Continue to shower Your love upon them.</a:t>
            </a:r>
            <a:endParaRPr lang="en-US" sz="1400" b="1">
              <a:solidFill>
                <a:schemeClr val="tx1"/>
              </a:solidFill>
              <a:latin typeface="High Tower Text" panose="02040502050506030303" pitchFamily="18" charset="0"/>
            </a:endParaRP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Please be with them in all they do and draw them ever closer to You. </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a:solidFill>
                  <a:schemeClr val="tx1"/>
                </a:solidFill>
                <a:latin typeface="High Tower Text" panose="02040502050506030303" pitchFamily="18" charset="0"/>
              </a:rPr>
              <a:t>For this we pray.</a:t>
            </a:r>
          </a:p>
          <a:p>
            <a:pPr>
              <a:spcAft>
                <a:spcPts val="600"/>
              </a:spcAft>
            </a:pPr>
            <a:endParaRPr lang="en-US" sz="1400" b="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R:    Lord, hear us.</a:t>
            </a:r>
          </a:p>
          <a:p>
            <a:pPr algn="ctr"/>
            <a:endParaRPr lang="en-US"/>
          </a:p>
        </p:txBody>
      </p:sp>
      <p:pic>
        <p:nvPicPr>
          <p:cNvPr id="3" name="Picture 2" descr="Logo&#10;&#10;Description automatically generated">
            <a:extLst>
              <a:ext uri="{FF2B5EF4-FFF2-40B4-BE49-F238E27FC236}">
                <a16:creationId xmlns:a16="http://schemas.microsoft.com/office/drawing/2014/main" id="{1CED2BAC-FC79-48A2-8752-BF45D37CBE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38297" y="2273878"/>
            <a:ext cx="5730190" cy="2938105"/>
          </a:xfrm>
          <a:prstGeom prst="rect">
            <a:avLst/>
          </a:prstGeom>
        </p:spPr>
      </p:pic>
      <p:sp>
        <p:nvSpPr>
          <p:cNvPr id="13" name="TextBox 12">
            <a:extLst>
              <a:ext uri="{FF2B5EF4-FFF2-40B4-BE49-F238E27FC236}">
                <a16:creationId xmlns:a16="http://schemas.microsoft.com/office/drawing/2014/main" id="{9A93199F-99A1-4EB6-87AE-6A757C87A2D3}"/>
              </a:ext>
            </a:extLst>
          </p:cNvPr>
          <p:cNvSpPr txBox="1"/>
          <p:nvPr/>
        </p:nvSpPr>
        <p:spPr>
          <a:xfrm>
            <a:off x="6542690" y="6455353"/>
            <a:ext cx="5145727" cy="261610"/>
          </a:xfrm>
          <a:prstGeom prst="rect">
            <a:avLst/>
          </a:prstGeom>
          <a:noFill/>
        </p:spPr>
        <p:txBody>
          <a:bodyPr wrap="square" rtlCol="0">
            <a:spAutoFit/>
          </a:bodyPr>
          <a:lstStyle/>
          <a:p>
            <a:r>
              <a:rPr lang="en-US" sz="1100">
                <a:solidFill>
                  <a:srgbClr val="FF0000"/>
                </a:solidFill>
                <a:latin typeface="High Tower Text" panose="02040502050506030303" pitchFamily="18" charset="0"/>
              </a:rPr>
              <a:t>Please keep our prayer time reflective by keeping your audio on mute and video off.</a:t>
            </a:r>
          </a:p>
        </p:txBody>
      </p:sp>
      <p:pic>
        <p:nvPicPr>
          <p:cNvPr id="2" name="Benefactors">
            <a:hlinkClick r:id="" action="ppaction://media"/>
            <a:extLst>
              <a:ext uri="{FF2B5EF4-FFF2-40B4-BE49-F238E27FC236}">
                <a16:creationId xmlns:a16="http://schemas.microsoft.com/office/drawing/2014/main" id="{9B1B9E4A-3787-6084-74F3-F253D701C276}"/>
              </a:ext>
            </a:extLst>
          </p:cNvPr>
          <p:cNvPicPr>
            <a:picLocks noChangeAspect="1"/>
          </p:cNvPicPr>
          <p:nvPr>
            <a:audioFile r:link="rId1"/>
            <p:extLst>
              <p:ext uri="{DAA4B4D4-6D71-4841-9C94-3DE7FCFB9230}">
                <p14:media xmlns:p14="http://schemas.microsoft.com/office/powerpoint/2010/main" r:embed="rId2">
                  <p14:trim end="664.9863"/>
                </p14:media>
              </p:ext>
            </p:extLst>
          </p:nvPr>
        </p:nvPicPr>
        <p:blipFill>
          <a:blip r:embed="rId11"/>
          <a:stretch>
            <a:fillRect/>
          </a:stretch>
        </p:blipFill>
        <p:spPr>
          <a:xfrm>
            <a:off x="12516853" y="933863"/>
            <a:ext cx="609600" cy="609600"/>
          </a:xfrm>
          <a:prstGeom prst="rect">
            <a:avLst/>
          </a:prstGeom>
        </p:spPr>
      </p:pic>
      <p:pic>
        <p:nvPicPr>
          <p:cNvPr id="4" name="Pleasse Be">
            <a:hlinkClick r:id="" action="ppaction://media"/>
            <a:extLst>
              <a:ext uri="{FF2B5EF4-FFF2-40B4-BE49-F238E27FC236}">
                <a16:creationId xmlns:a16="http://schemas.microsoft.com/office/drawing/2014/main" id="{742CE1AD-4027-76A6-506A-DF31CDEFE9B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516853" y="2724125"/>
            <a:ext cx="609600" cy="609600"/>
          </a:xfrm>
          <a:prstGeom prst="rect">
            <a:avLst/>
          </a:prstGeom>
        </p:spPr>
      </p:pic>
      <p:pic>
        <p:nvPicPr>
          <p:cNvPr id="14" name="Continue">
            <a:hlinkClick r:id="" action="ppaction://media"/>
            <a:extLst>
              <a:ext uri="{FF2B5EF4-FFF2-40B4-BE49-F238E27FC236}">
                <a16:creationId xmlns:a16="http://schemas.microsoft.com/office/drawing/2014/main" id="{FC04B39B-9999-00CF-EB34-BCAE609F74D4}"/>
              </a:ext>
            </a:extLst>
          </p:cNvPr>
          <p:cNvPicPr>
            <a:picLocks noChangeAspect="1"/>
          </p:cNvPicPr>
          <p:nvPr>
            <a:audioFile r:link="rId1"/>
            <p:extLst>
              <p:ext uri="{DAA4B4D4-6D71-4841-9C94-3DE7FCFB9230}">
                <p14:media xmlns:p14="http://schemas.microsoft.com/office/powerpoint/2010/main" r:embed="rId5">
                  <p14:trim st="746" end="612.9886"/>
                </p14:media>
              </p:ext>
            </p:extLst>
          </p:nvPr>
        </p:nvPicPr>
        <p:blipFill>
          <a:blip r:embed="rId11"/>
          <a:stretch>
            <a:fillRect/>
          </a:stretch>
        </p:blipFill>
        <p:spPr>
          <a:xfrm>
            <a:off x="12494327" y="1862432"/>
            <a:ext cx="609600" cy="609600"/>
          </a:xfrm>
          <a:prstGeom prst="rect">
            <a:avLst/>
          </a:prstGeom>
        </p:spPr>
      </p:pic>
      <p:pic>
        <p:nvPicPr>
          <p:cNvPr id="15" name="Lord Hear Us">
            <a:hlinkClick r:id="" action="ppaction://media"/>
            <a:extLst>
              <a:ext uri="{FF2B5EF4-FFF2-40B4-BE49-F238E27FC236}">
                <a16:creationId xmlns:a16="http://schemas.microsoft.com/office/drawing/2014/main" id="{916F0ED9-60D9-8DF7-6585-59B55BC48D84}"/>
              </a:ext>
            </a:extLst>
          </p:cNvPr>
          <p:cNvPicPr>
            <a:picLocks noChangeAspect="1"/>
          </p:cNvPicPr>
          <p:nvPr>
            <a:audioFile r:link="rId1"/>
            <p:extLst>
              <p:ext uri="{DAA4B4D4-6D71-4841-9C94-3DE7FCFB9230}">
                <p14:media xmlns:p14="http://schemas.microsoft.com/office/powerpoint/2010/main" r:embed="rId6">
                  <p14:trim st="750"/>
                </p14:media>
              </p:ext>
            </p:extLst>
          </p:nvPr>
        </p:nvPicPr>
        <p:blipFill>
          <a:blip r:embed="rId11"/>
          <a:stretch>
            <a:fillRect/>
          </a:stretch>
        </p:blipFill>
        <p:spPr>
          <a:xfrm>
            <a:off x="12486306" y="352484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41" fill="hold"/>
                                        <p:tgtEl>
                                          <p:spTgt spid="2"/>
                                        </p:tgtEl>
                                      </p:cBhvr>
                                    </p:cmd>
                                  </p:childTnLst>
                                </p:cTn>
                              </p:par>
                            </p:childTnLst>
                          </p:cTn>
                        </p:par>
                        <p:par>
                          <p:cTn id="7" fill="hold">
                            <p:stCondLst>
                              <p:cond delay="9041"/>
                            </p:stCondLst>
                            <p:childTnLst>
                              <p:par>
                                <p:cTn id="8" presetID="1" presetClass="mediacall" presetSubtype="0" fill="hold" nodeType="afterEffect">
                                  <p:stCondLst>
                                    <p:cond delay="0"/>
                                  </p:stCondLst>
                                  <p:childTnLst>
                                    <p:cmd type="call" cmd="playFrom(0.0)">
                                      <p:cBhvr>
                                        <p:cTn id="9" dur="3076" fill="hold"/>
                                        <p:tgtEl>
                                          <p:spTgt spid="14"/>
                                        </p:tgtEl>
                                      </p:cBhvr>
                                    </p:cmd>
                                  </p:childTnLst>
                                </p:cTn>
                              </p:par>
                            </p:childTnLst>
                          </p:cTn>
                        </p:par>
                        <p:par>
                          <p:cTn id="10" fill="hold">
                            <p:stCondLst>
                              <p:cond delay="12117"/>
                            </p:stCondLst>
                            <p:childTnLst>
                              <p:par>
                                <p:cTn id="11" presetID="1" presetClass="mediacall" presetSubtype="0" fill="hold" nodeType="afterEffect">
                                  <p:stCondLst>
                                    <p:cond delay="0"/>
                                  </p:stCondLst>
                                  <p:childTnLst>
                                    <p:cmd type="call" cmd="playFrom(0.0)">
                                      <p:cBhvr>
                                        <p:cTn id="12" dur="7987" fill="hold"/>
                                        <p:tgtEl>
                                          <p:spTgt spid="4"/>
                                        </p:tgtEl>
                                      </p:cBhvr>
                                    </p:cmd>
                                  </p:childTnLst>
                                </p:cTn>
                              </p:par>
                            </p:childTnLst>
                          </p:cTn>
                        </p:par>
                        <p:par>
                          <p:cTn id="13" fill="hold">
                            <p:stCondLst>
                              <p:cond delay="20104"/>
                            </p:stCondLst>
                            <p:childTnLst>
                              <p:par>
                                <p:cTn id="14" presetID="1" presetClass="mediacall" presetSubtype="0" fill="hold" nodeType="afterEffect">
                                  <p:stCondLst>
                                    <p:cond delay="0"/>
                                  </p:stCondLst>
                                  <p:childTnLst>
                                    <p:cmd type="call" cmd="playFrom(0.0)">
                                      <p:cBhvr>
                                        <p:cTn id="15" dur="2849"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audio>
              <p:cMediaNode vol="80000">
                <p:cTn id="17" fill="hold" display="0">
                  <p:stCondLst>
                    <p:cond delay="indefinite"/>
                  </p:stCondLst>
                  <p:endCondLst>
                    <p:cond evt="onStopAudio" delay="0">
                      <p:tgtEl>
                        <p:sldTgt/>
                      </p:tgtEl>
                    </p:cond>
                  </p:endCondLst>
                </p:cTn>
                <p:tgtEl>
                  <p:spTgt spid="4"/>
                </p:tgtEl>
              </p:cMediaNode>
            </p:audio>
            <p:audio>
              <p:cMediaNode vol="80000">
                <p:cTn id="18" fill="hold" display="0">
                  <p:stCondLst>
                    <p:cond delay="indefinite"/>
                  </p:stCondLst>
                  <p:endCondLst>
                    <p:cond evt="onStopAudio" delay="0">
                      <p:tgtEl>
                        <p:sldTgt/>
                      </p:tgtEl>
                    </p:cond>
                  </p:endCondLst>
                </p:cTn>
                <p:tgtEl>
                  <p:spTgt spid="14"/>
                </p:tgtEl>
              </p:cMediaNode>
            </p:audio>
            <p:audio>
              <p:cMediaNode vol="80000">
                <p:cTn id="19" fill="hold" display="0">
                  <p:stCondLst>
                    <p:cond delay="indefinite"/>
                  </p:stCondLst>
                  <p:endCondLst>
                    <p:cond evt="onStopAudio" delay="0">
                      <p:tgtEl>
                        <p:sldTgt/>
                      </p:tgtEl>
                    </p:cond>
                  </p:endCondLst>
                </p:cTn>
                <p:tgtEl>
                  <p:spTgt spid="1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7"/>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991555" y="1876142"/>
            <a:ext cx="4466270"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endParaRPr lang="en-US" sz="1400"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Heavenly Father, please bless our work this week. </a:t>
            </a:r>
          </a:p>
          <a:p>
            <a:pPr marL="285750" indent="-285750">
              <a:spcAft>
                <a:spcPts val="600"/>
              </a:spcAft>
              <a:buFont typeface="Wingdings" panose="05000000000000000000" pitchFamily="2" charset="2"/>
              <a:buChar char="v"/>
            </a:pPr>
            <a:r>
              <a:rPr lang="en-US" sz="1400" b="1" dirty="0">
                <a:solidFill>
                  <a:srgbClr val="C00000"/>
                </a:solidFill>
                <a:latin typeface="High Tower Text" panose="02040502050506030303" pitchFamily="18" charset="0"/>
              </a:rPr>
              <a:t>We pray for our students, especially our seniors as they prepare for final exams and commencement.</a:t>
            </a:r>
          </a:p>
          <a:p>
            <a:pPr marL="285750" indent="-285750">
              <a:spcAft>
                <a:spcPts val="600"/>
              </a:spcAft>
              <a:buFont typeface="Wingdings" panose="05000000000000000000" pitchFamily="2" charset="2"/>
              <a:buChar char="v"/>
            </a:pPr>
            <a:endParaRPr lang="en-US" sz="1400" b="1" dirty="0">
              <a:solidFill>
                <a:srgbClr val="C00000"/>
              </a:solidFill>
              <a:latin typeface="High Tower Text" panose="02040502050506030303" pitchFamily="18" charset="0"/>
            </a:endParaRPr>
          </a:p>
          <a:p>
            <a:pPr marL="285750" indent="-285750">
              <a:spcAft>
                <a:spcPts val="600"/>
              </a:spcAft>
              <a:buFont typeface="Wingdings" panose="05000000000000000000" pitchFamily="2" charset="2"/>
              <a:buChar char="v"/>
            </a:pPr>
            <a:r>
              <a:rPr lang="en-US" sz="1400" b="1" dirty="0">
                <a:solidFill>
                  <a:srgbClr val="C00000"/>
                </a:solidFill>
                <a:latin typeface="High Tower Text" panose="02040502050506030303" pitchFamily="18" charset="0"/>
              </a:rPr>
              <a:t>We pray for success in our upcoming middle school retreat.</a:t>
            </a:r>
          </a:p>
          <a:p>
            <a:pPr marL="285750" indent="-285750">
              <a:spcAft>
                <a:spcPts val="600"/>
              </a:spcAft>
              <a:buFont typeface="Wingdings" panose="05000000000000000000" pitchFamily="2" charset="2"/>
              <a:buChar char="v"/>
            </a:pPr>
            <a:endParaRPr lang="en-US" sz="1400" b="1" dirty="0">
              <a:solidFill>
                <a:srgbClr val="C00000"/>
              </a:solidFill>
              <a:latin typeface="High Tower Text" panose="02040502050506030303" pitchFamily="18" charset="0"/>
            </a:endParaRPr>
          </a:p>
          <a:p>
            <a:pPr marL="285750" indent="-285750">
              <a:spcAft>
                <a:spcPts val="600"/>
              </a:spcAft>
              <a:buFont typeface="Wingdings" panose="05000000000000000000" pitchFamily="2" charset="2"/>
              <a:buChar char="v"/>
            </a:pPr>
            <a:r>
              <a:rPr lang="en-US" sz="1400" b="1" dirty="0">
                <a:solidFill>
                  <a:srgbClr val="C00000"/>
                </a:solidFill>
                <a:latin typeface="High Tower Text" panose="02040502050506030303" pitchFamily="18" charset="0"/>
              </a:rPr>
              <a:t>Reward our work with an increase in enrollment.</a:t>
            </a:r>
          </a:p>
          <a:p>
            <a:pPr marL="285750" indent="-285750">
              <a:spcAft>
                <a:spcPts val="600"/>
              </a:spcAft>
              <a:buFont typeface="Wingdings" panose="05000000000000000000" pitchFamily="2" charset="2"/>
              <a:buChar char="v"/>
            </a:pPr>
            <a:endParaRPr lang="en-US" sz="1400" b="1" dirty="0">
              <a:solidFill>
                <a:srgbClr val="C00000"/>
              </a:solidFill>
              <a:latin typeface="High Tower Text" panose="02040502050506030303" pitchFamily="18" charset="0"/>
            </a:endParaRPr>
          </a:p>
          <a:p>
            <a:pPr marL="285750" indent="-285750">
              <a:spcAft>
                <a:spcPts val="600"/>
              </a:spcAft>
              <a:buFont typeface="Wingdings" panose="05000000000000000000" pitchFamily="2" charset="2"/>
              <a:buChar char="v"/>
            </a:pPr>
            <a:r>
              <a:rPr lang="en-US" sz="1400" b="1" dirty="0">
                <a:solidFill>
                  <a:srgbClr val="C00000"/>
                </a:solidFill>
                <a:latin typeface="High Tower Text" panose="02040502050506030303" pitchFamily="18" charset="0"/>
              </a:rPr>
              <a:t>Bless all work being done to benefit Chesterton Academy. </a:t>
            </a:r>
          </a:p>
          <a:p>
            <a:pPr>
              <a:spcAft>
                <a:spcPts val="600"/>
              </a:spcAft>
            </a:pPr>
            <a:endParaRPr lang="en-US" sz="1400" b="1" dirty="0">
              <a:solidFill>
                <a:schemeClr val="tx1"/>
              </a:solidFill>
              <a:latin typeface="High Tower Text" panose="02040502050506030303" pitchFamily="18" charset="0"/>
            </a:endParaRPr>
          </a:p>
          <a:p>
            <a:pPr>
              <a:spcAft>
                <a:spcPts val="600"/>
              </a:spcAft>
            </a:pPr>
            <a:r>
              <a:rPr lang="en-US" sz="1400" b="1" dirty="0">
                <a:solidFill>
                  <a:schemeClr val="tx1"/>
                </a:solidFill>
                <a:latin typeface="High Tower Text" panose="02040502050506030303" pitchFamily="18" charset="0"/>
              </a:rPr>
              <a:t>For these we pray.</a:t>
            </a:r>
          </a:p>
          <a:p>
            <a:pPr>
              <a:spcAft>
                <a:spcPts val="600"/>
              </a:spcAft>
            </a:pPr>
            <a:r>
              <a:rPr lang="en-US" sz="1400" b="1" i="1" dirty="0">
                <a:solidFill>
                  <a:schemeClr val="tx1"/>
                </a:solidFill>
                <a:latin typeface="High Tower Text" panose="02040502050506030303" pitchFamily="18" charset="0"/>
              </a:rPr>
              <a:t>R:    Lord, hear us.</a:t>
            </a:r>
            <a:endParaRPr lang="en-US" dirty="0"/>
          </a:p>
        </p:txBody>
      </p:sp>
      <p:sp>
        <p:nvSpPr>
          <p:cNvPr id="13" name="TextBox 12">
            <a:extLst>
              <a:ext uri="{FF2B5EF4-FFF2-40B4-BE49-F238E27FC236}">
                <a16:creationId xmlns:a16="http://schemas.microsoft.com/office/drawing/2014/main" id="{B590724E-16DD-446C-A843-847B105798D7}"/>
              </a:ext>
            </a:extLst>
          </p:cNvPr>
          <p:cNvSpPr txBox="1"/>
          <p:nvPr/>
        </p:nvSpPr>
        <p:spPr>
          <a:xfrm>
            <a:off x="6542690" y="6455353"/>
            <a:ext cx="5145727" cy="261610"/>
          </a:xfrm>
          <a:prstGeom prst="rect">
            <a:avLst/>
          </a:prstGeom>
          <a:noFill/>
        </p:spPr>
        <p:txBody>
          <a:bodyPr wrap="square" rtlCol="0">
            <a:spAutoFit/>
          </a:bodyPr>
          <a:lstStyle/>
          <a:p>
            <a:r>
              <a:rPr lang="en-US" sz="1100">
                <a:solidFill>
                  <a:srgbClr val="FF0000"/>
                </a:solidFill>
                <a:latin typeface="High Tower Text" panose="02040502050506030303" pitchFamily="18" charset="0"/>
              </a:rPr>
              <a:t>Please keep our prayer time reflective by keeping your audio on mute and video off.</a:t>
            </a:r>
          </a:p>
        </p:txBody>
      </p:sp>
      <p:pic>
        <p:nvPicPr>
          <p:cNvPr id="4" name="Picture 3" descr="Logo&#10;&#10;Description automatically generated">
            <a:extLst>
              <a:ext uri="{FF2B5EF4-FFF2-40B4-BE49-F238E27FC236}">
                <a16:creationId xmlns:a16="http://schemas.microsoft.com/office/drawing/2014/main" id="{1681A3B4-506B-4925-BF6F-372D310DE0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6579" y="1986007"/>
            <a:ext cx="3722914" cy="3722914"/>
          </a:xfrm>
          <a:prstGeom prst="rect">
            <a:avLst/>
          </a:prstGeom>
        </p:spPr>
      </p:pic>
      <p:pic>
        <p:nvPicPr>
          <p:cNvPr id="14" name="Lord Hear Us">
            <a:hlinkClick r:id="" action="ppaction://media"/>
            <a:extLst>
              <a:ext uri="{FF2B5EF4-FFF2-40B4-BE49-F238E27FC236}">
                <a16:creationId xmlns:a16="http://schemas.microsoft.com/office/drawing/2014/main" id="{DDC8988A-B979-D68C-321A-69CD88916BDA}"/>
              </a:ext>
            </a:extLst>
          </p:cNvPr>
          <p:cNvPicPr>
            <a:picLocks noChangeAspect="1"/>
          </p:cNvPicPr>
          <p:nvPr>
            <a:audioFile r:link="rId1"/>
            <p:extLst>
              <p:ext uri="{DAA4B4D4-6D71-4841-9C94-3DE7FCFB9230}">
                <p14:media xmlns:p14="http://schemas.microsoft.com/office/powerpoint/2010/main" r:embed="rId2">
                  <p14:trim st="750"/>
                </p14:media>
              </p:ext>
            </p:extLst>
          </p:nvPr>
        </p:nvPicPr>
        <p:blipFill>
          <a:blip r:embed="rId9"/>
          <a:stretch>
            <a:fillRect/>
          </a:stretch>
        </p:blipFill>
        <p:spPr>
          <a:xfrm>
            <a:off x="12659833" y="2172896"/>
            <a:ext cx="609600" cy="609600"/>
          </a:xfrm>
          <a:prstGeom prst="rect">
            <a:avLst/>
          </a:prstGeom>
        </p:spPr>
      </p:pic>
      <p:pic>
        <p:nvPicPr>
          <p:cNvPr id="2" name="Chesterton">
            <a:hlinkClick r:id="" action="ppaction://media"/>
            <a:extLst>
              <a:ext uri="{FF2B5EF4-FFF2-40B4-BE49-F238E27FC236}">
                <a16:creationId xmlns:a16="http://schemas.microsoft.com/office/drawing/2014/main" id="{B49AC5DA-3A4F-C903-DF3F-7B7A4AC394D3}"/>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659833" y="105463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99" fill="hold"/>
                                        <p:tgtEl>
                                          <p:spTgt spid="2"/>
                                        </p:tgtEl>
                                      </p:cBhvr>
                                    </p:cmd>
                                  </p:childTnLst>
                                </p:cTn>
                              </p:par>
                            </p:childTnLst>
                          </p:cTn>
                        </p:par>
                        <p:par>
                          <p:cTn id="7" fill="hold">
                            <p:stCondLst>
                              <p:cond delay="26099"/>
                            </p:stCondLst>
                            <p:childTnLst>
                              <p:par>
                                <p:cTn id="8" presetID="1" presetClass="mediacall" presetSubtype="0" fill="hold" nodeType="afterEffect">
                                  <p:stCondLst>
                                    <p:cond delay="0"/>
                                  </p:stCondLst>
                                  <p:childTnLst>
                                    <p:cmd type="call" cmd="playFrom(0.0)">
                                      <p:cBhvr>
                                        <p:cTn id="9" dur="284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14"/>
                </p:tgtEl>
              </p:cMediaNode>
            </p:audio>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44786" y="122974"/>
            <a:ext cx="4139861" cy="1546576"/>
            <a:chOff x="652897" y="272058"/>
            <a:chExt cx="4139861" cy="1546577"/>
          </a:xfrm>
        </p:grpSpPr>
        <p:sp>
          <p:nvSpPr>
            <p:cNvPr id="7" name="TextBox 6"/>
            <p:cNvSpPr txBox="1"/>
            <p:nvPr/>
          </p:nvSpPr>
          <p:spPr>
            <a:xfrm>
              <a:off x="2158889" y="272058"/>
              <a:ext cx="2633869" cy="707886"/>
            </a:xfrm>
            <a:prstGeom prst="rect">
              <a:avLst/>
            </a:prstGeom>
            <a:noFill/>
          </p:spPr>
          <p:txBody>
            <a:bodyPr wrap="square" rtlCol="0">
              <a:spAutoFit/>
            </a:bodyPr>
            <a:lstStyle/>
            <a:p>
              <a:pPr algn="ctr"/>
              <a:r>
                <a:rPr lang="en-US" sz="4000" b="1">
                  <a:solidFill>
                    <a:srgbClr val="5A4F20"/>
                  </a:solidFill>
                  <a:latin typeface="Bodoni MT" panose="02070603080606020203" pitchFamily="18" charset="0"/>
                </a:rPr>
                <a:t>Sunday 650</a:t>
              </a:r>
            </a:p>
          </p:txBody>
        </p:sp>
        <p:sp>
          <p:nvSpPr>
            <p:cNvPr id="8" name="TextBox 7"/>
            <p:cNvSpPr txBox="1"/>
            <p:nvPr/>
          </p:nvSpPr>
          <p:spPr>
            <a:xfrm>
              <a:off x="2158889" y="909538"/>
              <a:ext cx="2633869" cy="338554"/>
            </a:xfrm>
            <a:prstGeom prst="rect">
              <a:avLst/>
            </a:prstGeom>
            <a:noFill/>
          </p:spPr>
          <p:txBody>
            <a:bodyPr wrap="square" rtlCol="0">
              <a:spAutoFit/>
            </a:bodyPr>
            <a:lstStyle/>
            <a:p>
              <a:pPr algn="ctr"/>
              <a:r>
                <a:rPr lang="en-US" sz="1600" b="1">
                  <a:solidFill>
                    <a:schemeClr val="accent1">
                      <a:lumMod val="50000"/>
                    </a:schemeClr>
                  </a:solidFill>
                  <a:latin typeface="Bodoni MT" panose="02070603080606020203" pitchFamily="18" charset="0"/>
                </a:rPr>
                <a:t>Weekly Prayer Moment</a:t>
              </a:r>
            </a:p>
          </p:txBody>
        </p:sp>
        <p:pic>
          <p:nvPicPr>
            <p:cNvPr id="10" name="Picture 9" descr="A picture containing food  Description automatically generated"/>
            <p:cNvPicPr>
              <a:picLocks noChangeAspect="1"/>
            </p:cNvPicPr>
            <p:nvPr/>
          </p:nvPicPr>
          <p:blipFill>
            <a:blip r:embed="rId7"/>
            <a:srcRect/>
            <a:stretch>
              <a:fillRect/>
            </a:stretch>
          </p:blipFill>
          <p:spPr>
            <a:xfrm>
              <a:off x="788124" y="431328"/>
              <a:ext cx="1235539" cy="956420"/>
            </a:xfrm>
            <a:prstGeom prst="rect">
              <a:avLst/>
            </a:prstGeom>
          </p:spPr>
        </p:pic>
        <p:sp>
          <p:nvSpPr>
            <p:cNvPr id="11" name="TextBox 10"/>
            <p:cNvSpPr txBox="1"/>
            <p:nvPr/>
          </p:nvSpPr>
          <p:spPr>
            <a:xfrm>
              <a:off x="652897" y="1387748"/>
              <a:ext cx="1505995" cy="430887"/>
            </a:xfrm>
            <a:prstGeom prst="rect">
              <a:avLst/>
            </a:prstGeom>
            <a:noFill/>
          </p:spPr>
          <p:txBody>
            <a:bodyPr wrap="square" rtlCol="0">
              <a:spAutoFit/>
            </a:bodyPr>
            <a:lstStyle/>
            <a:p>
              <a:pPr algn="ctr"/>
              <a:r>
                <a:rPr lang="en-US" sz="1100" b="1">
                  <a:solidFill>
                    <a:schemeClr val="accent1">
                      <a:lumMod val="50000"/>
                    </a:schemeClr>
                  </a:solidFill>
                  <a:latin typeface="Bodoni MT" panose="02070603080606020203" pitchFamily="18" charset="0"/>
                </a:rPr>
                <a:t>Chesterton Academy of Buffalo </a:t>
              </a:r>
            </a:p>
          </p:txBody>
        </p:sp>
      </p:grpSp>
      <p:sp>
        <p:nvSpPr>
          <p:cNvPr id="16" name="Rectangle 15"/>
          <p:cNvSpPr/>
          <p:nvPr/>
        </p:nvSpPr>
        <p:spPr>
          <a:xfrm>
            <a:off x="1097782" y="1876143"/>
            <a:ext cx="4137035" cy="4516601"/>
          </a:xfrm>
          <a:prstGeom prst="rect">
            <a:avLst/>
          </a:prstGeom>
          <a:gradFill flip="none" rotWithShape="1">
            <a:gsLst>
              <a:gs pos="3000">
                <a:schemeClr val="accent1">
                  <a:lumMod val="13000"/>
                  <a:lumOff val="87000"/>
                  <a:alpha val="0"/>
                </a:schemeClr>
              </a:gs>
              <a:gs pos="100000">
                <a:schemeClr val="accent1">
                  <a:lumMod val="25000"/>
                  <a:lumOff val="75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400" b="1">
                <a:solidFill>
                  <a:schemeClr val="tx1"/>
                </a:solidFill>
                <a:latin typeface="High Tower Text" panose="02040502050506030303" pitchFamily="18" charset="0"/>
              </a:rPr>
              <a:t>Prayers of Praise</a:t>
            </a:r>
          </a:p>
          <a:p>
            <a:pPr>
              <a:spcAft>
                <a:spcPts val="600"/>
              </a:spcAft>
            </a:pPr>
            <a:endParaRPr lang="en-US" sz="1400" b="1" i="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I will praise you, Lord, with all my heart;</a:t>
            </a:r>
          </a:p>
          <a:p>
            <a:pPr>
              <a:spcAft>
                <a:spcPts val="600"/>
              </a:spcAft>
            </a:pPr>
            <a:r>
              <a:rPr lang="en-US" sz="1400" b="1" i="1">
                <a:solidFill>
                  <a:schemeClr val="tx1"/>
                </a:solidFill>
                <a:latin typeface="High Tower Text" panose="02040502050506030303" pitchFamily="18" charset="0"/>
              </a:rPr>
              <a:t>I will declare all your wondrous deeds.</a:t>
            </a:r>
          </a:p>
          <a:p>
            <a:pPr>
              <a:spcAft>
                <a:spcPts val="600"/>
              </a:spcAft>
            </a:pPr>
            <a:r>
              <a:rPr lang="en-US" sz="1400" b="1" i="1">
                <a:solidFill>
                  <a:schemeClr val="tx1"/>
                </a:solidFill>
                <a:latin typeface="High Tower Text" panose="02040502050506030303" pitchFamily="18" charset="0"/>
              </a:rPr>
              <a:t>I will delight and rejoice in you;</a:t>
            </a:r>
          </a:p>
          <a:p>
            <a:pPr>
              <a:spcAft>
                <a:spcPts val="600"/>
              </a:spcAft>
            </a:pPr>
            <a:r>
              <a:rPr lang="en-US" sz="1400" b="1" i="1">
                <a:solidFill>
                  <a:schemeClr val="tx1"/>
                </a:solidFill>
                <a:latin typeface="High Tower Text" panose="02040502050506030303" pitchFamily="18" charset="0"/>
              </a:rPr>
              <a:t>I will sing hymns to your name, Most High.  </a:t>
            </a:r>
            <a:r>
              <a:rPr lang="en-US" sz="900" b="1" i="1">
                <a:solidFill>
                  <a:schemeClr val="tx1"/>
                </a:solidFill>
                <a:latin typeface="High Tower Text" panose="02040502050506030303" pitchFamily="18" charset="0"/>
              </a:rPr>
              <a:t>(Psalm 9)</a:t>
            </a:r>
          </a:p>
          <a:p>
            <a:pPr>
              <a:spcAft>
                <a:spcPts val="600"/>
              </a:spcAft>
            </a:pPr>
            <a:endParaRPr lang="en-US" sz="1400" b="1" i="1">
              <a:solidFill>
                <a:schemeClr val="tx1"/>
              </a:solidFill>
              <a:latin typeface="High Tower Text" panose="02040502050506030303" pitchFamily="18" charset="0"/>
            </a:endParaRPr>
          </a:p>
          <a:p>
            <a:pPr>
              <a:spcAft>
                <a:spcPts val="600"/>
              </a:spcAft>
            </a:pPr>
            <a:r>
              <a:rPr lang="en-US" sz="1400" b="1" i="1">
                <a:solidFill>
                  <a:schemeClr val="tx1"/>
                </a:solidFill>
                <a:latin typeface="High Tower Text" panose="02040502050506030303" pitchFamily="18" charset="0"/>
              </a:rPr>
              <a:t>Glory be to the Father, </a:t>
            </a:r>
          </a:p>
          <a:p>
            <a:pPr>
              <a:spcAft>
                <a:spcPts val="600"/>
              </a:spcAft>
            </a:pPr>
            <a:r>
              <a:rPr lang="en-US" sz="1400" b="1" i="1">
                <a:solidFill>
                  <a:schemeClr val="tx1"/>
                </a:solidFill>
                <a:latin typeface="High Tower Text" panose="02040502050506030303" pitchFamily="18" charset="0"/>
              </a:rPr>
              <a:t>and to the Son, </a:t>
            </a:r>
          </a:p>
          <a:p>
            <a:pPr>
              <a:spcAft>
                <a:spcPts val="600"/>
              </a:spcAft>
            </a:pPr>
            <a:r>
              <a:rPr lang="en-US" sz="1400" b="1" i="1">
                <a:solidFill>
                  <a:schemeClr val="tx1"/>
                </a:solidFill>
                <a:latin typeface="High Tower Text" panose="02040502050506030303" pitchFamily="18" charset="0"/>
              </a:rPr>
              <a:t>and to the Holy Spirit,</a:t>
            </a:r>
          </a:p>
          <a:p>
            <a:pPr>
              <a:spcAft>
                <a:spcPts val="600"/>
              </a:spcAft>
            </a:pPr>
            <a:r>
              <a:rPr lang="en-US" sz="1400" b="1" i="1">
                <a:solidFill>
                  <a:schemeClr val="tx1"/>
                </a:solidFill>
                <a:latin typeface="High Tower Text" panose="02040502050506030303" pitchFamily="18" charset="0"/>
              </a:rPr>
              <a:t>as it was in the beginning, is now, and ever shall be,</a:t>
            </a:r>
          </a:p>
          <a:p>
            <a:pPr>
              <a:spcAft>
                <a:spcPts val="600"/>
              </a:spcAft>
            </a:pPr>
            <a:r>
              <a:rPr lang="en-US" sz="1400" b="1" i="1">
                <a:solidFill>
                  <a:schemeClr val="tx1"/>
                </a:solidFill>
                <a:latin typeface="High Tower Text" panose="02040502050506030303" pitchFamily="18" charset="0"/>
              </a:rPr>
              <a:t>world without end.</a:t>
            </a:r>
          </a:p>
          <a:p>
            <a:pPr>
              <a:spcAft>
                <a:spcPts val="600"/>
              </a:spcAft>
            </a:pPr>
            <a:br>
              <a:rPr lang="en-US" sz="1400" b="1" i="1">
                <a:solidFill>
                  <a:schemeClr val="tx1"/>
                </a:solidFill>
                <a:latin typeface="High Tower Text" panose="02040502050506030303" pitchFamily="18" charset="0"/>
              </a:rPr>
            </a:br>
            <a:r>
              <a:rPr lang="en-US" sz="1400" b="1" i="1">
                <a:solidFill>
                  <a:schemeClr val="tx1"/>
                </a:solidFill>
                <a:latin typeface="High Tower Text" panose="02040502050506030303" pitchFamily="18" charset="0"/>
              </a:rPr>
              <a:t>Amen.</a:t>
            </a:r>
          </a:p>
          <a:p>
            <a:pPr algn="ctr"/>
            <a:endParaRPr lang="en-US"/>
          </a:p>
        </p:txBody>
      </p:sp>
      <p:sp>
        <p:nvSpPr>
          <p:cNvPr id="13" name="TextBox 12">
            <a:extLst>
              <a:ext uri="{FF2B5EF4-FFF2-40B4-BE49-F238E27FC236}">
                <a16:creationId xmlns:a16="http://schemas.microsoft.com/office/drawing/2014/main" id="{BA3E438C-1503-43FB-A7AE-29F4EE3AF70A}"/>
              </a:ext>
            </a:extLst>
          </p:cNvPr>
          <p:cNvSpPr txBox="1"/>
          <p:nvPr/>
        </p:nvSpPr>
        <p:spPr>
          <a:xfrm>
            <a:off x="6542690" y="6455353"/>
            <a:ext cx="5145727" cy="261610"/>
          </a:xfrm>
          <a:prstGeom prst="rect">
            <a:avLst/>
          </a:prstGeom>
          <a:noFill/>
        </p:spPr>
        <p:txBody>
          <a:bodyPr wrap="square" rtlCol="0">
            <a:spAutoFit/>
          </a:bodyPr>
          <a:lstStyle/>
          <a:p>
            <a:r>
              <a:rPr lang="en-US" sz="1100">
                <a:solidFill>
                  <a:srgbClr val="FF0000"/>
                </a:solidFill>
                <a:latin typeface="High Tower Text" panose="02040502050506030303" pitchFamily="18" charset="0"/>
              </a:rPr>
              <a:t>Please keep our prayer time reflective by keeping your audio on mute and video off.</a:t>
            </a:r>
          </a:p>
        </p:txBody>
      </p:sp>
      <p:pic>
        <p:nvPicPr>
          <p:cNvPr id="4" name="Picture 3" descr="A picture containing wall, indoor, person, people&#10;&#10;Description automatically generated">
            <a:extLst>
              <a:ext uri="{FF2B5EF4-FFF2-40B4-BE49-F238E27FC236}">
                <a16:creationId xmlns:a16="http://schemas.microsoft.com/office/drawing/2014/main" id="{02609DFC-D9F5-4A74-B93E-C7CFA10B77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0644" y="2229684"/>
            <a:ext cx="5295673" cy="3247737"/>
          </a:xfrm>
          <a:prstGeom prst="rect">
            <a:avLst/>
          </a:prstGeom>
        </p:spPr>
      </p:pic>
      <p:pic>
        <p:nvPicPr>
          <p:cNvPr id="2" name="Praise">
            <a:hlinkClick r:id="" action="ppaction://media"/>
            <a:extLst>
              <a:ext uri="{FF2B5EF4-FFF2-40B4-BE49-F238E27FC236}">
                <a16:creationId xmlns:a16="http://schemas.microsoft.com/office/drawing/2014/main" id="{AE7E37BB-E71B-3A12-3EA9-94885153DF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01073" y="1062913"/>
            <a:ext cx="609600" cy="609600"/>
          </a:xfrm>
          <a:prstGeom prst="rect">
            <a:avLst/>
          </a:prstGeom>
        </p:spPr>
      </p:pic>
      <p:pic>
        <p:nvPicPr>
          <p:cNvPr id="3" name="Jesus Thank You">
            <a:hlinkClick r:id="" action="ppaction://media"/>
            <a:extLst>
              <a:ext uri="{FF2B5EF4-FFF2-40B4-BE49-F238E27FC236}">
                <a16:creationId xmlns:a16="http://schemas.microsoft.com/office/drawing/2014/main" id="{B3CD8D79-8859-0592-5354-8656BD7B9F14}"/>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601073" y="211354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983" fill="hold"/>
                                        <p:tgtEl>
                                          <p:spTgt spid="2"/>
                                        </p:tgtEl>
                                      </p:cBhvr>
                                    </p:cmd>
                                  </p:childTnLst>
                                </p:cTn>
                              </p:par>
                            </p:childTnLst>
                          </p:cTn>
                        </p:par>
                        <p:par>
                          <p:cTn id="7" fill="hold">
                            <p:stCondLst>
                              <p:cond delay="25983"/>
                            </p:stCondLst>
                            <p:childTnLst>
                              <p:par>
                                <p:cTn id="8" presetID="1" presetClass="mediacall" presetSubtype="0" fill="hold" nodeType="afterEffect">
                                  <p:stCondLst>
                                    <p:cond delay="0"/>
                                  </p:stCondLst>
                                  <p:childTnLst>
                                    <p:cmd type="call" cmd="playFrom(0.0)">
                                      <p:cBhvr>
                                        <p:cTn id="9" dur="285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2878</TotalTime>
  <Words>1238</Words>
  <Application>Microsoft Office PowerPoint</Application>
  <PresentationFormat>Widescreen</PresentationFormat>
  <Paragraphs>192</Paragraphs>
  <Slides>10</Slides>
  <Notes>9</Notes>
  <HiddenSlides>0</HiddenSlides>
  <MMClips>26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Bodoni MT</vt:lpstr>
      <vt:lpstr>Calibri</vt:lpstr>
      <vt:lpstr>Calibri Light</vt:lpstr>
      <vt:lpstr>High Tower Text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Hahn</dc:creator>
  <cp:lastModifiedBy>Michael Hahn</cp:lastModifiedBy>
  <cp:revision>6</cp:revision>
  <dcterms:created xsi:type="dcterms:W3CDTF">2020-05-02T12:38:11Z</dcterms:created>
  <dcterms:modified xsi:type="dcterms:W3CDTF">2022-05-21T12:21:28Z</dcterms:modified>
</cp:coreProperties>
</file>